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8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B56DB-99A1-4295-965D-BEFAE2137A2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8A0A5-5211-454B-BE12-E8D50DD70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B56DB-99A1-4295-965D-BEFAE2137A2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8A0A5-5211-454B-BE12-E8D50DD70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B56DB-99A1-4295-965D-BEFAE2137A2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8A0A5-5211-454B-BE12-E8D50DD70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B56DB-99A1-4295-965D-BEFAE2137A2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8A0A5-5211-454B-BE12-E8D50DD70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B56DB-99A1-4295-965D-BEFAE2137A2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8A0A5-5211-454B-BE12-E8D50DD70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B56DB-99A1-4295-965D-BEFAE2137A2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8A0A5-5211-454B-BE12-E8D50DD70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B56DB-99A1-4295-965D-BEFAE2137A2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8A0A5-5211-454B-BE12-E8D50DD70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B56DB-99A1-4295-965D-BEFAE2137A2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8A0A5-5211-454B-BE12-E8D50DD70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B56DB-99A1-4295-965D-BEFAE2137A2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8A0A5-5211-454B-BE12-E8D50DD70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B56DB-99A1-4295-965D-BEFAE2137A2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8A0A5-5211-454B-BE12-E8D50DD70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B56DB-99A1-4295-965D-BEFAE2137A2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8A0A5-5211-454B-BE12-E8D50DD709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1BB56DB-99A1-4295-965D-BEFAE2137A2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98A0A5-5211-454B-BE12-E8D50DD709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600199"/>
          </a:xfrm>
        </p:spPr>
        <p:txBody>
          <a:bodyPr/>
          <a:lstStyle/>
          <a:p>
            <a:r>
              <a:rPr lang="en-US" b="1" dirty="0" smtClean="0"/>
              <a:t>ROLLING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924800" cy="3200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31" name="Picture 7" descr="C:\Users\Murphy\AppData\Local\Microsoft\Windows\Temporary Internet Files\Content.IE5\IVDG2XNU\MP90034136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24456"/>
            <a:ext cx="5181600" cy="359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888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702">
        <p:split orient="vert" dir="in"/>
      </p:transition>
    </mc:Choice>
    <mc:Fallback>
      <p:transition spd="slow" advTm="3702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685800"/>
            <a:ext cx="7772400" cy="1066800"/>
          </a:xfr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209800"/>
            <a:ext cx="5141976" cy="1219200"/>
          </a:xfrm>
        </p:spPr>
        <p:txBody>
          <a:bodyPr/>
          <a:lstStyle/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START WITH FEET TOGETHER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09800"/>
            <a:ext cx="170497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661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45"/>
    </mc:Choice>
    <mc:Fallback>
      <p:transition spd="slow" advTm="424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600199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2438400"/>
            <a:ext cx="4876800" cy="22098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Baskerville Old Face" panose="02020602080505020303" pitchFamily="18" charset="0"/>
              </a:rPr>
              <a:t>SWING </a:t>
            </a:r>
            <a:r>
              <a:rPr lang="en-US" dirty="0" smtClean="0">
                <a:latin typeface="Baskerville Old Face" panose="02020602080505020303" pitchFamily="18" charset="0"/>
              </a:rPr>
              <a:t>ARM BACK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21336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427482"/>
      </p:ext>
    </p:extLst>
  </p:cSld>
  <p:clrMapOvr>
    <a:masterClrMapping/>
  </p:clrMapOvr>
  <p:transition spd="slow" advTm="4060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371599"/>
          </a:xfrm>
        </p:spPr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2286000"/>
            <a:ext cx="4800600" cy="28194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SWING ARM FORWARD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BEND AT THE WAIST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STEP WITH OPPOSITION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3282"/>
            <a:ext cx="3352800" cy="364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794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805">
        <p:split orient="vert"/>
      </p:transition>
    </mc:Choice>
    <mc:Fallback>
      <p:transition spd="slow" advTm="3805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1828800"/>
            <a:ext cx="2971800" cy="344805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RELEASE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FOLLOW THROUGH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76400"/>
            <a:ext cx="28956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582794"/>
      </p:ext>
    </p:extLst>
  </p:cSld>
  <p:clrMapOvr>
    <a:masterClrMapping/>
  </p:clrMapOvr>
  <p:transition spd="slow" advTm="4368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</TotalTime>
  <Words>25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ROLLING</vt:lpstr>
      <vt:lpstr>1</vt:lpstr>
      <vt:lpstr>2</vt:lpstr>
      <vt:lpstr>3</vt:lpstr>
      <vt:lpstr>4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BOWLING CUES</dc:title>
  <dc:creator>Murphy</dc:creator>
  <cp:lastModifiedBy>tmurphy2</cp:lastModifiedBy>
  <cp:revision>9</cp:revision>
  <dcterms:created xsi:type="dcterms:W3CDTF">2014-10-29T20:43:48Z</dcterms:created>
  <dcterms:modified xsi:type="dcterms:W3CDTF">2014-10-31T12:40:09Z</dcterms:modified>
</cp:coreProperties>
</file>