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60" r:id="rId3"/>
    <p:sldId id="257" r:id="rId4"/>
    <p:sldId id="258" r:id="rId5"/>
    <p:sldId id="259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588" autoAdjust="0"/>
    <p:restoredTop sz="94671" autoAdjust="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ounded Rectangle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0" name="Subtitle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1BB56DB-99A1-4295-965D-BEFAE2137A20}" type="datetimeFigureOut">
              <a:rPr lang="en-US" smtClean="0"/>
              <a:t>10/31/2014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898A0A5-5211-454B-BE12-E8D50DD7095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1BB56DB-99A1-4295-965D-BEFAE2137A20}" type="datetimeFigureOut">
              <a:rPr lang="en-US" smtClean="0"/>
              <a:t>10/31/2014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898A0A5-5211-454B-BE12-E8D50DD7095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1BB56DB-99A1-4295-965D-BEFAE2137A20}" type="datetimeFigureOut">
              <a:rPr lang="en-US" smtClean="0"/>
              <a:t>10/31/2014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898A0A5-5211-454B-BE12-E8D50DD7095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1BB56DB-99A1-4295-965D-BEFAE2137A20}" type="datetimeFigureOut">
              <a:rPr lang="en-US" smtClean="0"/>
              <a:t>10/31/2014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898A0A5-5211-454B-BE12-E8D50DD7095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ed Rectangle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1BB56DB-99A1-4295-965D-BEFAE2137A20}" type="datetimeFigureOut">
              <a:rPr lang="en-US" smtClean="0"/>
              <a:t>10/31/2014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898A0A5-5211-454B-BE12-E8D50DD7095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1BB56DB-99A1-4295-965D-BEFAE2137A20}" type="datetimeFigureOut">
              <a:rPr lang="en-US" smtClean="0"/>
              <a:t>10/31/2014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898A0A5-5211-454B-BE12-E8D50DD7095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1BB56DB-99A1-4295-965D-BEFAE2137A20}" type="datetimeFigureOut">
              <a:rPr lang="en-US" smtClean="0"/>
              <a:t>10/31/2014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898A0A5-5211-454B-BE12-E8D50DD7095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1BB56DB-99A1-4295-965D-BEFAE2137A20}" type="datetimeFigureOut">
              <a:rPr lang="en-US" smtClean="0"/>
              <a:t>10/31/2014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898A0A5-5211-454B-BE12-E8D50DD7095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1BB56DB-99A1-4295-965D-BEFAE2137A20}" type="datetimeFigureOut">
              <a:rPr lang="en-US" smtClean="0"/>
              <a:t>10/31/2014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898A0A5-5211-454B-BE12-E8D50DD7095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1BB56DB-99A1-4295-965D-BEFAE2137A20}" type="datetimeFigureOut">
              <a:rPr lang="en-US" smtClean="0"/>
              <a:t>10/31/2014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898A0A5-5211-454B-BE12-E8D50DD7095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 Single Corner Rectangle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1BB56DB-99A1-4295-965D-BEFAE2137A20}" type="datetimeFigureOut">
              <a:rPr lang="en-US" smtClean="0"/>
              <a:t>10/31/2014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898A0A5-5211-454B-BE12-E8D50DD70955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ounded Rectangle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Title Placeholder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A1BB56DB-99A1-4295-965D-BEFAE2137A20}" type="datetimeFigureOut">
              <a:rPr lang="en-US" smtClean="0"/>
              <a:t>10/31/2014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F898A0A5-5211-454B-BE12-E8D50DD70955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1600199"/>
          </a:xfrm>
        </p:spPr>
        <p:txBody>
          <a:bodyPr/>
          <a:lstStyle/>
          <a:p>
            <a:r>
              <a:rPr lang="en-US" b="1" dirty="0" smtClean="0"/>
              <a:t>ROLLING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2438400"/>
            <a:ext cx="7924800" cy="3200400"/>
          </a:xfrm>
        </p:spPr>
        <p:txBody>
          <a:bodyPr>
            <a:normAutofit/>
          </a:bodyPr>
          <a:lstStyle/>
          <a:p>
            <a:pPr marL="457200" indent="-457200" algn="l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en-US" dirty="0"/>
          </a:p>
        </p:txBody>
      </p:sp>
      <p:pic>
        <p:nvPicPr>
          <p:cNvPr id="1031" name="Picture 7" descr="C:\Users\Murphy\AppData\Local\Microsoft\Windows\Temporary Internet Files\Content.IE5\IVDG2XNU\MP900341363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400" y="2124456"/>
            <a:ext cx="5181600" cy="35905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5088834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3702">
        <p:split orient="vert" dir="in"/>
      </p:transition>
    </mc:Choice>
    <mc:Fallback>
      <p:transition spd="slow" advTm="3702">
        <p:split orient="vert" dir="in"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2376" y="685800"/>
            <a:ext cx="7772400" cy="1066800"/>
          </a:xfrm>
        </p:spPr>
        <p:txBody>
          <a:bodyPr/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352800" y="2209800"/>
            <a:ext cx="5141976" cy="1219200"/>
          </a:xfrm>
        </p:spPr>
        <p:txBody>
          <a:bodyPr/>
          <a:lstStyle/>
          <a:p>
            <a:pPr marL="379476" indent="-342900" algn="l">
              <a:buFont typeface="Arial" panose="020B0604020202020204" pitchFamily="34" charset="0"/>
              <a:buChar char="•"/>
            </a:pPr>
            <a:r>
              <a:rPr lang="en-US" dirty="0" smtClean="0"/>
              <a:t>START WITH FEET TOGETHER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" y="2209800"/>
            <a:ext cx="1704975" cy="2676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466112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4245"/>
    </mc:Choice>
    <mc:Fallback>
      <p:transition spd="slow" advTm="4245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57201"/>
            <a:ext cx="7772400" cy="1600199"/>
          </a:xfrm>
        </p:spPr>
        <p:txBody>
          <a:bodyPr/>
          <a:lstStyle/>
          <a:p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581400" y="2438400"/>
            <a:ext cx="4876800" cy="2209800"/>
          </a:xfrm>
        </p:spPr>
        <p:txBody>
          <a:bodyPr/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dirty="0" smtClean="0">
                <a:latin typeface="Baskerville Old Face" panose="02020602080505020303" pitchFamily="18" charset="0"/>
              </a:rPr>
              <a:t>SWING </a:t>
            </a:r>
            <a:r>
              <a:rPr lang="en-US" dirty="0" smtClean="0">
                <a:latin typeface="Baskerville Old Face" panose="02020602080505020303" pitchFamily="18" charset="0"/>
              </a:rPr>
              <a:t>ARM BACK</a:t>
            </a:r>
            <a:endParaRPr lang="en-US" dirty="0">
              <a:latin typeface="Baskerville Old Face" panose="02020602080505020303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1447800"/>
            <a:ext cx="2133600" cy="4191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4427482"/>
      </p:ext>
    </p:extLst>
  </p:cSld>
  <p:clrMapOvr>
    <a:masterClrMapping/>
  </p:clrMapOvr>
  <p:transition spd="slow" advTm="4060">
    <p:randomBar dir="vert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1371599"/>
          </a:xfrm>
        </p:spPr>
        <p:txBody>
          <a:bodyPr/>
          <a:lstStyle/>
          <a:p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2400" y="2286000"/>
            <a:ext cx="4800600" cy="2819400"/>
          </a:xfrm>
        </p:spPr>
        <p:txBody>
          <a:bodyPr/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dirty="0" smtClean="0"/>
              <a:t>SWING ARM FORWARD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dirty="0" smtClean="0"/>
              <a:t>BEND AT THE WAIST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dirty="0" smtClean="0"/>
              <a:t>STEP WITH OPPOSITION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913282"/>
            <a:ext cx="3352800" cy="36493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779471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3805">
        <p:split orient="vert"/>
      </p:transition>
    </mc:Choice>
    <mc:Fallback>
      <p:transition spd="slow" advTm="3805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04800"/>
            <a:ext cx="7772400" cy="1447800"/>
          </a:xfrm>
        </p:spPr>
        <p:txBody>
          <a:bodyPr/>
          <a:lstStyle/>
          <a:p>
            <a:r>
              <a:rPr lang="en-US" dirty="0" smtClean="0"/>
              <a:t>4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00600" y="1828800"/>
            <a:ext cx="2971800" cy="3448050"/>
          </a:xfrm>
        </p:spPr>
        <p:txBody>
          <a:bodyPr/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dirty="0" smtClean="0"/>
              <a:t>RELEASE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en-US" dirty="0"/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dirty="0" smtClean="0"/>
              <a:t>FOLLOW THROUGH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9200" y="1676400"/>
            <a:ext cx="2895600" cy="3600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6582794"/>
      </p:ext>
    </p:extLst>
  </p:cSld>
  <p:clrMapOvr>
    <a:masterClrMapping/>
  </p:clrMapOvr>
  <p:transition spd="slow" advTm="4368">
    <p:wip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ct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53</TotalTime>
  <Words>25</Words>
  <Application>Microsoft Office PowerPoint</Application>
  <PresentationFormat>On-screen Show (4:3)</PresentationFormat>
  <Paragraphs>13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Aspect</vt:lpstr>
      <vt:lpstr>ROLLING</vt:lpstr>
      <vt:lpstr>1</vt:lpstr>
      <vt:lpstr>2</vt:lpstr>
      <vt:lpstr>3</vt:lpstr>
      <vt:lpstr>4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BOWLING CUES</dc:title>
  <dc:creator>Murphy</dc:creator>
  <cp:lastModifiedBy>tmurphy2</cp:lastModifiedBy>
  <cp:revision>9</cp:revision>
  <dcterms:created xsi:type="dcterms:W3CDTF">2014-10-29T20:43:48Z</dcterms:created>
  <dcterms:modified xsi:type="dcterms:W3CDTF">2014-10-31T12:40:09Z</dcterms:modified>
</cp:coreProperties>
</file>