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 id="2147484092" r:id="rId37"/>
    <p:sldMasterId id="2147484104" r:id="rId38"/>
  </p:sldMasterIdLst>
  <p:sldIdLst>
    <p:sldId id="258" r:id="rId39"/>
    <p:sldId id="259" r:id="rId40"/>
    <p:sldId id="260" r:id="rId41"/>
    <p:sldId id="261" r:id="rId42"/>
    <p:sldId id="262" r:id="rId43"/>
    <p:sldId id="263" r:id="rId44"/>
    <p:sldId id="264" r:id="rId45"/>
    <p:sldId id="265" r:id="rId46"/>
    <p:sldId id="257" r:id="rId47"/>
    <p:sldId id="266" r:id="rId48"/>
    <p:sldId id="268" r:id="rId49"/>
    <p:sldId id="269" r:id="rId50"/>
    <p:sldId id="270" r:id="rId51"/>
    <p:sldId id="272" r:id="rId52"/>
    <p:sldId id="273" r:id="rId53"/>
    <p:sldId id="27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AE2"/>
    <a:srgbClr val="5AAAFF"/>
    <a:srgbClr val="FF65DB"/>
    <a:srgbClr val="48FF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7" d="100"/>
          <a:sy n="77" d="100"/>
        </p:scale>
        <p:origin x="-954" y="-6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3.xml"/><Relationship Id="rId54"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7" name="Freeform 10"/>
            <p:cNvSpPr>
              <a:spLocks/>
            </p:cNvSpPr>
            <p:nvPr/>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ea typeface="ＭＳ Ｐゴシック" pitchFamily="1" charset="-128"/>
                <a:cs typeface="+mn-cs"/>
              </a:endParaRPr>
            </a:p>
          </p:txBody>
        </p:sp>
        <p:sp>
          <p:nvSpPr>
            <p:cNvPr id="8" name="Freeform 11"/>
            <p:cNvSpPr>
              <a:spLocks/>
            </p:cNvSpPr>
            <p:nvPr/>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1" name="Freeform 14"/>
              <p:cNvSpPr>
                <a:spLocks/>
              </p:cNvSpPr>
              <p:nvPr/>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2" name="Freeform 15"/>
              <p:cNvSpPr>
                <a:spLocks/>
              </p:cNvSpPr>
              <p:nvPr/>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3" name="Freeform 16"/>
              <p:cNvSpPr>
                <a:spLocks/>
              </p:cNvSpPr>
              <p:nvPr/>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4" name="Freeform 17"/>
              <p:cNvSpPr>
                <a:spLocks/>
              </p:cNvSpPr>
              <p:nvPr/>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17" name="Freeform 20"/>
            <p:cNvSpPr>
              <a:spLocks/>
            </p:cNvSpPr>
            <p:nvPr/>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18" name="Freeform 21"/>
            <p:cNvSpPr>
              <a:spLocks/>
            </p:cNvSpPr>
            <p:nvPr/>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1" name="Freeform 24"/>
              <p:cNvSpPr>
                <a:spLocks/>
              </p:cNvSpPr>
              <p:nvPr/>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2" name="Freeform 25"/>
              <p:cNvSpPr>
                <a:spLocks/>
              </p:cNvSpPr>
              <p:nvPr/>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3" name="Freeform 26"/>
              <p:cNvSpPr>
                <a:spLocks/>
              </p:cNvSpPr>
              <p:nvPr/>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4" name="Freeform 27"/>
              <p:cNvSpPr>
                <a:spLocks/>
              </p:cNvSpPr>
              <p:nvPr/>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ea typeface="ＭＳ Ｐゴシック" pitchFamily="1" charset="-128"/>
              <a:cs typeface="+mn-cs"/>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ea typeface="ＭＳ Ｐゴシック" pitchFamily="1" charset="-128"/>
              <a:cs typeface="+mn-cs"/>
            </a:endParaRPr>
          </a:p>
        </p:txBody>
      </p:sp>
      <p:sp>
        <p:nvSpPr>
          <p:cNvPr id="33795" name="Rectangle 3"/>
          <p:cNvSpPr>
            <a:spLocks noGrp="1" noChangeArrowheads="1"/>
          </p:cNvSpPr>
          <p:nvPr>
            <p:ph type="ctrTitle"/>
          </p:nvPr>
        </p:nvSpPr>
        <p:spPr>
          <a:xfrm>
            <a:off x="1371600" y="1511300"/>
            <a:ext cx="6400800" cy="2273300"/>
          </a:xfrm>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3379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fld id="{FF27FBE7-41A0-DC4A-AB1C-5A2D63D57A79}" type="datetimeFigureOut">
              <a:rPr lang="en-US" smtClean="0"/>
              <a:t>2/29/2016</a:t>
            </a:fld>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3144952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128301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7" name="Freeform 10"/>
            <p:cNvSpPr>
              <a:spLocks/>
            </p:cNvSpPr>
            <p:nvPr/>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ea typeface="ＭＳ Ｐゴシック" pitchFamily="1" charset="-128"/>
                <a:cs typeface="+mn-cs"/>
              </a:endParaRPr>
            </a:p>
          </p:txBody>
        </p:sp>
        <p:sp>
          <p:nvSpPr>
            <p:cNvPr id="8" name="Freeform 11"/>
            <p:cNvSpPr>
              <a:spLocks/>
            </p:cNvSpPr>
            <p:nvPr/>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1" name="Freeform 14"/>
              <p:cNvSpPr>
                <a:spLocks/>
              </p:cNvSpPr>
              <p:nvPr/>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2" name="Freeform 15"/>
              <p:cNvSpPr>
                <a:spLocks/>
              </p:cNvSpPr>
              <p:nvPr/>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3" name="Freeform 16"/>
              <p:cNvSpPr>
                <a:spLocks/>
              </p:cNvSpPr>
              <p:nvPr/>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4" name="Freeform 17"/>
              <p:cNvSpPr>
                <a:spLocks/>
              </p:cNvSpPr>
              <p:nvPr/>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17" name="Freeform 20"/>
            <p:cNvSpPr>
              <a:spLocks/>
            </p:cNvSpPr>
            <p:nvPr/>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18" name="Freeform 21"/>
            <p:cNvSpPr>
              <a:spLocks/>
            </p:cNvSpPr>
            <p:nvPr/>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1" name="Freeform 24"/>
              <p:cNvSpPr>
                <a:spLocks/>
              </p:cNvSpPr>
              <p:nvPr/>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2" name="Freeform 25"/>
              <p:cNvSpPr>
                <a:spLocks/>
              </p:cNvSpPr>
              <p:nvPr/>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3" name="Freeform 26"/>
              <p:cNvSpPr>
                <a:spLocks/>
              </p:cNvSpPr>
              <p:nvPr/>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4" name="Freeform 27"/>
              <p:cNvSpPr>
                <a:spLocks/>
              </p:cNvSpPr>
              <p:nvPr/>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ea typeface="ＭＳ Ｐゴシック" pitchFamily="1" charset="-128"/>
              <a:cs typeface="+mn-cs"/>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ea typeface="ＭＳ Ｐゴシック" pitchFamily="1" charset="-128"/>
              <a:cs typeface="+mn-cs"/>
            </a:endParaRPr>
          </a:p>
        </p:txBody>
      </p:sp>
      <p:sp>
        <p:nvSpPr>
          <p:cNvPr id="33795" name="Rectangle 3"/>
          <p:cNvSpPr>
            <a:spLocks noGrp="1" noChangeArrowheads="1"/>
          </p:cNvSpPr>
          <p:nvPr>
            <p:ph type="ctrTitle"/>
          </p:nvPr>
        </p:nvSpPr>
        <p:spPr>
          <a:xfrm>
            <a:off x="1371600" y="1511300"/>
            <a:ext cx="6400800" cy="2273300"/>
          </a:xfrm>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3379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fld id="{FF27FBE7-41A0-DC4A-AB1C-5A2D63D57A79}" type="datetimeFigureOut">
              <a:rPr lang="en-US" smtClean="0"/>
              <a:t>2/29/2016</a:t>
            </a:fld>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3144952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401666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383614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247974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36363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226825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190193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1573212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91204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128301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236285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236285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2132013" y="1219200"/>
            <a:ext cx="4876800" cy="2819400"/>
          </a:xfrm>
        </p:spPr>
        <p:txBody>
          <a:bodyPr/>
          <a:lstStyle>
            <a:lvl1pPr>
              <a:defRPr sz="4800"/>
            </a:lvl1pPr>
          </a:lstStyle>
          <a:p>
            <a:r>
              <a:rPr lang="en-US" smtClean="0"/>
              <a:t>Click to edit Master title style</a:t>
            </a:r>
            <a:endParaRPr lang="en-US"/>
          </a:p>
        </p:txBody>
      </p:sp>
      <p:sp>
        <p:nvSpPr>
          <p:cNvPr id="47107" name="Rectangle 3"/>
          <p:cNvSpPr>
            <a:spLocks noGrp="1" noChangeArrowheads="1"/>
          </p:cNvSpPr>
          <p:nvPr>
            <p:ph type="subTitle" idx="1"/>
          </p:nvPr>
        </p:nvSpPr>
        <p:spPr>
          <a:xfrm>
            <a:off x="685800" y="4419600"/>
            <a:ext cx="4343400" cy="1447800"/>
          </a:xfrm>
          <a:effectLst/>
        </p:spPr>
        <p:txBody>
          <a:bodyPr/>
          <a:lstStyle>
            <a:lvl1pPr marL="0" indent="0" algn="r">
              <a:buFontTx/>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38862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772400" y="6248400"/>
            <a:ext cx="1143000" cy="457200"/>
          </a:xfrm>
        </p:spPr>
        <p:txBody>
          <a:bodyPr/>
          <a:lstStyle>
            <a:lvl1pPr>
              <a:defRPr/>
            </a:lvl1pPr>
          </a:lstStyle>
          <a:p>
            <a:fld id="{AC598AD8-DECB-F044-AEDA-27523429D977}" type="slidenum">
              <a:rPr lang="en-US"/>
              <a:pPr/>
              <a:t>‹#›</a:t>
            </a:fld>
            <a:endParaRPr lang="en-US"/>
          </a:p>
        </p:txBody>
      </p:sp>
    </p:spTree>
    <p:extLst>
      <p:ext uri="{BB962C8B-B14F-4D97-AF65-F5344CB8AC3E}">
        <p14:creationId xmlns:p14="http://schemas.microsoft.com/office/powerpoint/2010/main" val="179905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A1C52DC-9705-734E-8E0F-30ACA69F7359}" type="slidenum">
              <a:rPr lang="en-US"/>
              <a:pPr/>
              <a:t>‹#›</a:t>
            </a:fld>
            <a:endParaRPr lang="en-US"/>
          </a:p>
        </p:txBody>
      </p:sp>
    </p:spTree>
    <p:extLst>
      <p:ext uri="{BB962C8B-B14F-4D97-AF65-F5344CB8AC3E}">
        <p14:creationId xmlns:p14="http://schemas.microsoft.com/office/powerpoint/2010/main" val="402668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24F0C04-8852-5743-A846-A29FEC3DA85E}" type="slidenum">
              <a:rPr lang="en-US"/>
              <a:pPr/>
              <a:t>‹#›</a:t>
            </a:fld>
            <a:endParaRPr lang="en-US"/>
          </a:p>
        </p:txBody>
      </p:sp>
    </p:spTree>
    <p:extLst>
      <p:ext uri="{BB962C8B-B14F-4D97-AF65-F5344CB8AC3E}">
        <p14:creationId xmlns:p14="http://schemas.microsoft.com/office/powerpoint/2010/main" val="114562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F4D8230-019F-9143-9A11-ACDC030D30B2}" type="slidenum">
              <a:rPr lang="en-US"/>
              <a:pPr/>
              <a:t>‹#›</a:t>
            </a:fld>
            <a:endParaRPr lang="en-US"/>
          </a:p>
        </p:txBody>
      </p:sp>
    </p:spTree>
    <p:extLst>
      <p:ext uri="{BB962C8B-B14F-4D97-AF65-F5344CB8AC3E}">
        <p14:creationId xmlns:p14="http://schemas.microsoft.com/office/powerpoint/2010/main" val="138195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5D1CC1C9-C460-6D41-9389-C642EF00504C}" type="slidenum">
              <a:rPr lang="en-US"/>
              <a:pPr/>
              <a:t>‹#›</a:t>
            </a:fld>
            <a:endParaRPr lang="en-US"/>
          </a:p>
        </p:txBody>
      </p:sp>
    </p:spTree>
    <p:extLst>
      <p:ext uri="{BB962C8B-B14F-4D97-AF65-F5344CB8AC3E}">
        <p14:creationId xmlns:p14="http://schemas.microsoft.com/office/powerpoint/2010/main" val="216227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3963E503-0A76-D540-9F60-C4BDDF27DE43}" type="slidenum">
              <a:rPr lang="en-US"/>
              <a:pPr/>
              <a:t>‹#›</a:t>
            </a:fld>
            <a:endParaRPr lang="en-US"/>
          </a:p>
        </p:txBody>
      </p:sp>
    </p:spTree>
    <p:extLst>
      <p:ext uri="{BB962C8B-B14F-4D97-AF65-F5344CB8AC3E}">
        <p14:creationId xmlns:p14="http://schemas.microsoft.com/office/powerpoint/2010/main" val="422593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F49ABF21-0640-AF4C-A791-F4B6183B6F9D}" type="slidenum">
              <a:rPr lang="en-US"/>
              <a:pPr/>
              <a:t>‹#›</a:t>
            </a:fld>
            <a:endParaRPr lang="en-US"/>
          </a:p>
        </p:txBody>
      </p:sp>
    </p:spTree>
    <p:extLst>
      <p:ext uri="{BB962C8B-B14F-4D97-AF65-F5344CB8AC3E}">
        <p14:creationId xmlns:p14="http://schemas.microsoft.com/office/powerpoint/2010/main" val="55168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77AEC6A4-E3CB-5B4E-B3AA-3D22CF2F489F}" type="slidenum">
              <a:rPr lang="en-US"/>
              <a:pPr/>
              <a:t>‹#›</a:t>
            </a:fld>
            <a:endParaRPr lang="en-US"/>
          </a:p>
        </p:txBody>
      </p:sp>
    </p:spTree>
    <p:extLst>
      <p:ext uri="{BB962C8B-B14F-4D97-AF65-F5344CB8AC3E}">
        <p14:creationId xmlns:p14="http://schemas.microsoft.com/office/powerpoint/2010/main" val="39751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675AC8B-6B94-1F49-8EF8-5A62C8499842}" type="slidenum">
              <a:rPr lang="en-US"/>
              <a:pPr/>
              <a:t>‹#›</a:t>
            </a:fld>
            <a:endParaRPr lang="en-US"/>
          </a:p>
        </p:txBody>
      </p:sp>
    </p:spTree>
    <p:extLst>
      <p:ext uri="{BB962C8B-B14F-4D97-AF65-F5344CB8AC3E}">
        <p14:creationId xmlns:p14="http://schemas.microsoft.com/office/powerpoint/2010/main" val="154563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2132013" y="1219200"/>
            <a:ext cx="4876800" cy="2819400"/>
          </a:xfrm>
        </p:spPr>
        <p:txBody>
          <a:bodyPr/>
          <a:lstStyle>
            <a:lvl1pPr>
              <a:defRPr sz="4800"/>
            </a:lvl1pPr>
          </a:lstStyle>
          <a:p>
            <a:r>
              <a:rPr lang="en-US" smtClean="0"/>
              <a:t>Click to edit Master title style</a:t>
            </a:r>
            <a:endParaRPr lang="en-US"/>
          </a:p>
        </p:txBody>
      </p:sp>
      <p:sp>
        <p:nvSpPr>
          <p:cNvPr id="47107" name="Rectangle 3"/>
          <p:cNvSpPr>
            <a:spLocks noGrp="1" noChangeArrowheads="1"/>
          </p:cNvSpPr>
          <p:nvPr>
            <p:ph type="subTitle" idx="1"/>
          </p:nvPr>
        </p:nvSpPr>
        <p:spPr>
          <a:xfrm>
            <a:off x="685800" y="4419600"/>
            <a:ext cx="4343400" cy="1447800"/>
          </a:xfrm>
          <a:effectLst/>
        </p:spPr>
        <p:txBody>
          <a:bodyPr/>
          <a:lstStyle>
            <a:lvl1pPr marL="0" indent="0" algn="r">
              <a:buFontTx/>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38862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772400" y="6248400"/>
            <a:ext cx="1143000" cy="457200"/>
          </a:xfrm>
        </p:spPr>
        <p:txBody>
          <a:bodyPr/>
          <a:lstStyle>
            <a:lvl1pPr>
              <a:defRPr/>
            </a:lvl1pPr>
          </a:lstStyle>
          <a:p>
            <a:fld id="{AC598AD8-DECB-F044-AEDA-27523429D977}" type="slidenum">
              <a:rPr lang="en-US"/>
              <a:pPr/>
              <a:t>‹#›</a:t>
            </a:fld>
            <a:endParaRPr lang="en-US"/>
          </a:p>
        </p:txBody>
      </p:sp>
    </p:spTree>
    <p:extLst>
      <p:ext uri="{BB962C8B-B14F-4D97-AF65-F5344CB8AC3E}">
        <p14:creationId xmlns:p14="http://schemas.microsoft.com/office/powerpoint/2010/main" val="179905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B389D9F-A54E-B141-883C-A4686A918919}" type="slidenum">
              <a:rPr lang="en-US"/>
              <a:pPr/>
              <a:t>‹#›</a:t>
            </a:fld>
            <a:endParaRPr lang="en-US"/>
          </a:p>
        </p:txBody>
      </p:sp>
    </p:spTree>
    <p:extLst>
      <p:ext uri="{BB962C8B-B14F-4D97-AF65-F5344CB8AC3E}">
        <p14:creationId xmlns:p14="http://schemas.microsoft.com/office/powerpoint/2010/main" val="53804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9438930-0708-4D46-9935-952B2627B462}" type="slidenum">
              <a:rPr lang="en-US"/>
              <a:pPr/>
              <a:t>‹#›</a:t>
            </a:fld>
            <a:endParaRPr lang="en-US"/>
          </a:p>
        </p:txBody>
      </p:sp>
    </p:spTree>
    <p:extLst>
      <p:ext uri="{BB962C8B-B14F-4D97-AF65-F5344CB8AC3E}">
        <p14:creationId xmlns:p14="http://schemas.microsoft.com/office/powerpoint/2010/main" val="63366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583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1"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09DDEDED-2B03-A344-8A63-4709EC84F402}" type="slidenum">
              <a:rPr lang="en-US"/>
              <a:pPr/>
              <a:t>‹#›</a:t>
            </a:fld>
            <a:endParaRPr lang="en-US"/>
          </a:p>
        </p:txBody>
      </p:sp>
    </p:spTree>
    <p:extLst>
      <p:ext uri="{BB962C8B-B14F-4D97-AF65-F5344CB8AC3E}">
        <p14:creationId xmlns:p14="http://schemas.microsoft.com/office/powerpoint/2010/main" val="388339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F095C0C-9D21-CA4E-AC4F-06E17C51CFF0}" type="slidenum">
              <a:rPr lang="en-US"/>
              <a:pPr/>
              <a:t>‹#›</a:t>
            </a:fld>
            <a:endParaRPr lang="en-US"/>
          </a:p>
        </p:txBody>
      </p:sp>
    </p:spTree>
    <p:extLst>
      <p:ext uri="{BB962C8B-B14F-4D97-AF65-F5344CB8AC3E}">
        <p14:creationId xmlns:p14="http://schemas.microsoft.com/office/powerpoint/2010/main" val="382483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7241B95-434C-7C4A-91CE-04223966AD73}" type="slidenum">
              <a:rPr lang="en-US"/>
              <a:pPr/>
              <a:t>‹#›</a:t>
            </a:fld>
            <a:endParaRPr lang="en-US"/>
          </a:p>
        </p:txBody>
      </p:sp>
    </p:spTree>
    <p:extLst>
      <p:ext uri="{BB962C8B-B14F-4D97-AF65-F5344CB8AC3E}">
        <p14:creationId xmlns:p14="http://schemas.microsoft.com/office/powerpoint/2010/main" val="319570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C113F90-A6B5-9C4D-B6DD-324E25A0FD70}" type="slidenum">
              <a:rPr lang="en-US"/>
              <a:pPr/>
              <a:t>‹#›</a:t>
            </a:fld>
            <a:endParaRPr lang="en-US"/>
          </a:p>
        </p:txBody>
      </p:sp>
    </p:spTree>
    <p:extLst>
      <p:ext uri="{BB962C8B-B14F-4D97-AF65-F5344CB8AC3E}">
        <p14:creationId xmlns:p14="http://schemas.microsoft.com/office/powerpoint/2010/main" val="18052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EA03A545-55CB-8042-AF46-F0B216B67388}" type="slidenum">
              <a:rPr lang="en-US"/>
              <a:pPr/>
              <a:t>‹#›</a:t>
            </a:fld>
            <a:endParaRPr lang="en-US"/>
          </a:p>
        </p:txBody>
      </p:sp>
    </p:spTree>
    <p:extLst>
      <p:ext uri="{BB962C8B-B14F-4D97-AF65-F5344CB8AC3E}">
        <p14:creationId xmlns:p14="http://schemas.microsoft.com/office/powerpoint/2010/main" val="2327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C194E58D-5F8D-B448-8EFC-83F874448F7D}" type="slidenum">
              <a:rPr lang="en-US"/>
              <a:pPr/>
              <a:t>‹#›</a:t>
            </a:fld>
            <a:endParaRPr lang="en-US"/>
          </a:p>
        </p:txBody>
      </p:sp>
    </p:spTree>
    <p:extLst>
      <p:ext uri="{BB962C8B-B14F-4D97-AF65-F5344CB8AC3E}">
        <p14:creationId xmlns:p14="http://schemas.microsoft.com/office/powerpoint/2010/main" val="182934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5CEA3F14-F5E7-8C4C-AF26-20BCC2B65217}" type="slidenum">
              <a:rPr lang="en-US"/>
              <a:pPr/>
              <a:t>‹#›</a:t>
            </a:fld>
            <a:endParaRPr lang="en-US"/>
          </a:p>
        </p:txBody>
      </p:sp>
    </p:spTree>
    <p:extLst>
      <p:ext uri="{BB962C8B-B14F-4D97-AF65-F5344CB8AC3E}">
        <p14:creationId xmlns:p14="http://schemas.microsoft.com/office/powerpoint/2010/main" val="39576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6F7AB7FC-89FA-294A-8CED-7A34641988A4}" type="slidenum">
              <a:rPr lang="en-US"/>
              <a:pPr/>
              <a:t>‹#›</a:t>
            </a:fld>
            <a:endParaRPr lang="en-US"/>
          </a:p>
        </p:txBody>
      </p:sp>
    </p:spTree>
    <p:extLst>
      <p:ext uri="{BB962C8B-B14F-4D97-AF65-F5344CB8AC3E}">
        <p14:creationId xmlns:p14="http://schemas.microsoft.com/office/powerpoint/2010/main" val="338295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A1C52DC-9705-734E-8E0F-30ACA69F7359}" type="slidenum">
              <a:rPr lang="en-US"/>
              <a:pPr/>
              <a:t>‹#›</a:t>
            </a:fld>
            <a:endParaRPr lang="en-US"/>
          </a:p>
        </p:txBody>
      </p:sp>
    </p:spTree>
    <p:extLst>
      <p:ext uri="{BB962C8B-B14F-4D97-AF65-F5344CB8AC3E}">
        <p14:creationId xmlns:p14="http://schemas.microsoft.com/office/powerpoint/2010/main" val="402668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4DB3688-3E5C-BE43-B736-38ABC367DE91}" type="slidenum">
              <a:rPr lang="en-US"/>
              <a:pPr/>
              <a:t>‹#›</a:t>
            </a:fld>
            <a:endParaRPr lang="en-US"/>
          </a:p>
        </p:txBody>
      </p:sp>
    </p:spTree>
    <p:extLst>
      <p:ext uri="{BB962C8B-B14F-4D97-AF65-F5344CB8AC3E}">
        <p14:creationId xmlns:p14="http://schemas.microsoft.com/office/powerpoint/2010/main" val="27459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C69FDA5-7324-5B4A-8999-627FF9978D0B}" type="slidenum">
              <a:rPr lang="en-US"/>
              <a:pPr/>
              <a:t>‹#›</a:t>
            </a:fld>
            <a:endParaRPr lang="en-US"/>
          </a:p>
        </p:txBody>
      </p:sp>
    </p:spTree>
    <p:extLst>
      <p:ext uri="{BB962C8B-B14F-4D97-AF65-F5344CB8AC3E}">
        <p14:creationId xmlns:p14="http://schemas.microsoft.com/office/powerpoint/2010/main" val="184038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B45B57D-3ADB-274D-A9A6-301CE311A4D4}" type="slidenum">
              <a:rPr lang="en-US"/>
              <a:pPr/>
              <a:t>‹#›</a:t>
            </a:fld>
            <a:endParaRPr lang="en-US"/>
          </a:p>
        </p:txBody>
      </p:sp>
    </p:spTree>
    <p:extLst>
      <p:ext uri="{BB962C8B-B14F-4D97-AF65-F5344CB8AC3E}">
        <p14:creationId xmlns:p14="http://schemas.microsoft.com/office/powerpoint/2010/main" val="278882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79875" name="Rectangle 3"/>
          <p:cNvSpPr>
            <a:spLocks noGrp="1" noChangeArrowheads="1"/>
          </p:cNvSpPr>
          <p:nvPr>
            <p:ph type="subTitle" idx="1"/>
          </p:nvPr>
        </p:nvSpPr>
        <p:spPr>
          <a:xfrm>
            <a:off x="1712913" y="3886200"/>
            <a:ext cx="5715000" cy="1676400"/>
          </a:xfrm>
        </p:spPr>
        <p:txBody>
          <a:bodyPr/>
          <a:lstStyle>
            <a:lvl1pPr marL="0" indent="0" algn="ctr">
              <a:buFontTx/>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a:effectLst>
            <a:outerShdw dist="12700" dir="2700000" algn="ctr" rotWithShape="0">
              <a:srgbClr val="80808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dist="12700" dir="2700000" algn="ctr" rotWithShape="0">
              <a:srgbClr val="80808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dist="12700" dir="2700000" algn="ctr" rotWithShape="0">
              <a:srgbClr val="808080">
                <a:alpha val="99962"/>
              </a:srgbClr>
            </a:outerShdw>
          </a:effectLst>
        </p:spPr>
        <p:txBody>
          <a:bodyPr/>
          <a:lstStyle>
            <a:lvl1pPr>
              <a:defRPr/>
            </a:lvl1pPr>
          </a:lstStyle>
          <a:p>
            <a:fld id="{918BA31D-1A9D-144C-9EEF-4F24A42651C8}" type="slidenum">
              <a:rPr lang="en-US"/>
              <a:pPr/>
              <a:t>‹#›</a:t>
            </a:fld>
            <a:endParaRPr lang="en-US"/>
          </a:p>
        </p:txBody>
      </p:sp>
    </p:spTree>
    <p:extLst>
      <p:ext uri="{BB962C8B-B14F-4D97-AF65-F5344CB8AC3E}">
        <p14:creationId xmlns:p14="http://schemas.microsoft.com/office/powerpoint/2010/main" val="160748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4C8B0D-6D85-1C42-930C-2112495BB190}" type="slidenum">
              <a:rPr lang="en-US"/>
              <a:pPr/>
              <a:t>‹#›</a:t>
            </a:fld>
            <a:endParaRPr lang="en-US"/>
          </a:p>
        </p:txBody>
      </p:sp>
    </p:spTree>
    <p:extLst>
      <p:ext uri="{BB962C8B-B14F-4D97-AF65-F5344CB8AC3E}">
        <p14:creationId xmlns:p14="http://schemas.microsoft.com/office/powerpoint/2010/main" val="164954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9F1183-C5AC-4840-9D1F-C8FB32583311}" type="slidenum">
              <a:rPr lang="en-US"/>
              <a:pPr/>
              <a:t>‹#›</a:t>
            </a:fld>
            <a:endParaRPr lang="en-US"/>
          </a:p>
        </p:txBody>
      </p:sp>
    </p:spTree>
    <p:extLst>
      <p:ext uri="{BB962C8B-B14F-4D97-AF65-F5344CB8AC3E}">
        <p14:creationId xmlns:p14="http://schemas.microsoft.com/office/powerpoint/2010/main" val="172518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25F7EA-36AF-9042-9305-AD2FDC1B852D}" type="slidenum">
              <a:rPr lang="en-US"/>
              <a:pPr/>
              <a:t>‹#›</a:t>
            </a:fld>
            <a:endParaRPr lang="en-US"/>
          </a:p>
        </p:txBody>
      </p:sp>
    </p:spTree>
    <p:extLst>
      <p:ext uri="{BB962C8B-B14F-4D97-AF65-F5344CB8AC3E}">
        <p14:creationId xmlns:p14="http://schemas.microsoft.com/office/powerpoint/2010/main" val="369717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33D348F-883E-FE47-95DF-0AFD6A4973F4}" type="slidenum">
              <a:rPr lang="en-US"/>
              <a:pPr/>
              <a:t>‹#›</a:t>
            </a:fld>
            <a:endParaRPr lang="en-US"/>
          </a:p>
        </p:txBody>
      </p:sp>
    </p:spTree>
    <p:extLst>
      <p:ext uri="{BB962C8B-B14F-4D97-AF65-F5344CB8AC3E}">
        <p14:creationId xmlns:p14="http://schemas.microsoft.com/office/powerpoint/2010/main" val="215505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1FD60DB-B471-334E-85D9-3A4EDEA72234}" type="slidenum">
              <a:rPr lang="en-US"/>
              <a:pPr/>
              <a:t>‹#›</a:t>
            </a:fld>
            <a:endParaRPr lang="en-US"/>
          </a:p>
        </p:txBody>
      </p:sp>
    </p:spTree>
    <p:extLst>
      <p:ext uri="{BB962C8B-B14F-4D97-AF65-F5344CB8AC3E}">
        <p14:creationId xmlns:p14="http://schemas.microsoft.com/office/powerpoint/2010/main" val="117855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BED195A-4EDD-A749-843D-9FE76FC82C88}" type="slidenum">
              <a:rPr lang="en-US"/>
              <a:pPr/>
              <a:t>‹#›</a:t>
            </a:fld>
            <a:endParaRPr lang="en-US"/>
          </a:p>
        </p:txBody>
      </p:sp>
    </p:spTree>
    <p:extLst>
      <p:ext uri="{BB962C8B-B14F-4D97-AF65-F5344CB8AC3E}">
        <p14:creationId xmlns:p14="http://schemas.microsoft.com/office/powerpoint/2010/main" val="374559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24F0C04-8852-5743-A846-A29FEC3DA85E}" type="slidenum">
              <a:rPr lang="en-US"/>
              <a:pPr/>
              <a:t>‹#›</a:t>
            </a:fld>
            <a:endParaRPr lang="en-US"/>
          </a:p>
        </p:txBody>
      </p:sp>
    </p:spTree>
    <p:extLst>
      <p:ext uri="{BB962C8B-B14F-4D97-AF65-F5344CB8AC3E}">
        <p14:creationId xmlns:p14="http://schemas.microsoft.com/office/powerpoint/2010/main" val="114562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6C6E03-D104-E541-AD0C-A00D9153D7CD}" type="slidenum">
              <a:rPr lang="en-US"/>
              <a:pPr/>
              <a:t>‹#›</a:t>
            </a:fld>
            <a:endParaRPr lang="en-US"/>
          </a:p>
        </p:txBody>
      </p:sp>
    </p:spTree>
    <p:extLst>
      <p:ext uri="{BB962C8B-B14F-4D97-AF65-F5344CB8AC3E}">
        <p14:creationId xmlns:p14="http://schemas.microsoft.com/office/powerpoint/2010/main" val="658141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5647AA9-06D6-EC44-9D57-8DF6712F82B6}" type="slidenum">
              <a:rPr lang="en-US"/>
              <a:pPr/>
              <a:t>‹#›</a:t>
            </a:fld>
            <a:endParaRPr lang="en-US"/>
          </a:p>
        </p:txBody>
      </p:sp>
    </p:spTree>
    <p:extLst>
      <p:ext uri="{BB962C8B-B14F-4D97-AF65-F5344CB8AC3E}">
        <p14:creationId xmlns:p14="http://schemas.microsoft.com/office/powerpoint/2010/main" val="27588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9599CA-5AE1-2D40-9164-7B565AC32F46}" type="slidenum">
              <a:rPr lang="en-US"/>
              <a:pPr/>
              <a:t>‹#›</a:t>
            </a:fld>
            <a:endParaRPr lang="en-US"/>
          </a:p>
        </p:txBody>
      </p:sp>
    </p:spTree>
    <p:extLst>
      <p:ext uri="{BB962C8B-B14F-4D97-AF65-F5344CB8AC3E}">
        <p14:creationId xmlns:p14="http://schemas.microsoft.com/office/powerpoint/2010/main" val="395400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1A054-FD23-D54E-A477-DDB712DDFA03}" type="slidenum">
              <a:rPr lang="en-US"/>
              <a:pPr/>
              <a:t>‹#›</a:t>
            </a:fld>
            <a:endParaRPr lang="en-US"/>
          </a:p>
        </p:txBody>
      </p:sp>
    </p:spTree>
    <p:extLst>
      <p:ext uri="{BB962C8B-B14F-4D97-AF65-F5344CB8AC3E}">
        <p14:creationId xmlns:p14="http://schemas.microsoft.com/office/powerpoint/2010/main" val="160487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1600200" y="1600200"/>
            <a:ext cx="6858000" cy="1828800"/>
          </a:xfrm>
          <a:effectLst/>
        </p:spPr>
        <p:txBody>
          <a:bodyPr/>
          <a:lstStyle>
            <a:lvl1pPr>
              <a:defRPr/>
            </a:lvl1pPr>
          </a:lstStyle>
          <a:p>
            <a:r>
              <a:rPr lang="en-US" smtClean="0"/>
              <a:t>Click to edit Master title style</a:t>
            </a:r>
            <a:endParaRPr lang="en-US"/>
          </a:p>
        </p:txBody>
      </p:sp>
      <p:sp>
        <p:nvSpPr>
          <p:cNvPr id="122883" name="Rectangle 3"/>
          <p:cNvSpPr>
            <a:spLocks noGrp="1" noChangeArrowheads="1"/>
          </p:cNvSpPr>
          <p:nvPr>
            <p:ph type="subTitle" idx="1"/>
          </p:nvPr>
        </p:nvSpPr>
        <p:spPr>
          <a:xfrm>
            <a:off x="2057400" y="3886200"/>
            <a:ext cx="6400800" cy="1752600"/>
          </a:xfrm>
          <a:effectLst/>
        </p:spPr>
        <p:txBody>
          <a:bodyPr/>
          <a:lstStyle>
            <a:lvl1pPr marL="0" indent="0" algn="r">
              <a:buFont typeface="Wingdings" pitchFamily="1" charset="2"/>
              <a:buNone/>
              <a:defRPr sz="2800" i="1"/>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956AB2-F3B5-724A-A8E5-BCCF452967EC}" type="slidenum">
              <a:rPr lang="en-US"/>
              <a:pPr/>
              <a:t>‹#›</a:t>
            </a:fld>
            <a:endParaRPr lang="en-US"/>
          </a:p>
        </p:txBody>
      </p:sp>
    </p:spTree>
    <p:extLst>
      <p:ext uri="{BB962C8B-B14F-4D97-AF65-F5344CB8AC3E}">
        <p14:creationId xmlns:p14="http://schemas.microsoft.com/office/powerpoint/2010/main" val="367367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6E7A6F-CE7E-0344-85B4-54EFC45DBF1E}" type="slidenum">
              <a:rPr lang="en-US"/>
              <a:pPr/>
              <a:t>‹#›</a:t>
            </a:fld>
            <a:endParaRPr lang="en-US"/>
          </a:p>
        </p:txBody>
      </p:sp>
    </p:spTree>
    <p:extLst>
      <p:ext uri="{BB962C8B-B14F-4D97-AF65-F5344CB8AC3E}">
        <p14:creationId xmlns:p14="http://schemas.microsoft.com/office/powerpoint/2010/main" val="423880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35679C-E06E-3E4C-BF74-4D2CBB0B59FC}" type="slidenum">
              <a:rPr lang="en-US"/>
              <a:pPr/>
              <a:t>‹#›</a:t>
            </a:fld>
            <a:endParaRPr lang="en-US"/>
          </a:p>
        </p:txBody>
      </p:sp>
    </p:spTree>
    <p:extLst>
      <p:ext uri="{BB962C8B-B14F-4D97-AF65-F5344CB8AC3E}">
        <p14:creationId xmlns:p14="http://schemas.microsoft.com/office/powerpoint/2010/main" val="176541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0C92EE-8F2A-A048-9380-280A5DF2518C}" type="slidenum">
              <a:rPr lang="en-US"/>
              <a:pPr/>
              <a:t>‹#›</a:t>
            </a:fld>
            <a:endParaRPr lang="en-US"/>
          </a:p>
        </p:txBody>
      </p:sp>
    </p:spTree>
    <p:extLst>
      <p:ext uri="{BB962C8B-B14F-4D97-AF65-F5344CB8AC3E}">
        <p14:creationId xmlns:p14="http://schemas.microsoft.com/office/powerpoint/2010/main" val="426539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9ED5F53-493A-6B41-B547-D8FD208A9D98}" type="slidenum">
              <a:rPr lang="en-US"/>
              <a:pPr/>
              <a:t>‹#›</a:t>
            </a:fld>
            <a:endParaRPr lang="en-US"/>
          </a:p>
        </p:txBody>
      </p:sp>
    </p:spTree>
    <p:extLst>
      <p:ext uri="{BB962C8B-B14F-4D97-AF65-F5344CB8AC3E}">
        <p14:creationId xmlns:p14="http://schemas.microsoft.com/office/powerpoint/2010/main" val="302740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C4A13A4-B0C5-6D46-90F8-236D0AFDCDD1}" type="slidenum">
              <a:rPr lang="en-US"/>
              <a:pPr/>
              <a:t>‹#›</a:t>
            </a:fld>
            <a:endParaRPr lang="en-US"/>
          </a:p>
        </p:txBody>
      </p:sp>
    </p:spTree>
    <p:extLst>
      <p:ext uri="{BB962C8B-B14F-4D97-AF65-F5344CB8AC3E}">
        <p14:creationId xmlns:p14="http://schemas.microsoft.com/office/powerpoint/2010/main" val="2831742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F4D8230-019F-9143-9A11-ACDC030D30B2}" type="slidenum">
              <a:rPr lang="en-US"/>
              <a:pPr/>
              <a:t>‹#›</a:t>
            </a:fld>
            <a:endParaRPr lang="en-US"/>
          </a:p>
        </p:txBody>
      </p:sp>
    </p:spTree>
    <p:extLst>
      <p:ext uri="{BB962C8B-B14F-4D97-AF65-F5344CB8AC3E}">
        <p14:creationId xmlns:p14="http://schemas.microsoft.com/office/powerpoint/2010/main" val="138195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0DFD0C-4A8D-5842-95EA-C46D4FC522A2}" type="slidenum">
              <a:rPr lang="en-US"/>
              <a:pPr/>
              <a:t>‹#›</a:t>
            </a:fld>
            <a:endParaRPr lang="en-US"/>
          </a:p>
        </p:txBody>
      </p:sp>
    </p:spTree>
    <p:extLst>
      <p:ext uri="{BB962C8B-B14F-4D97-AF65-F5344CB8AC3E}">
        <p14:creationId xmlns:p14="http://schemas.microsoft.com/office/powerpoint/2010/main" val="3397822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3B558B-FD24-294A-AFA3-DA36D34027B0}" type="slidenum">
              <a:rPr lang="en-US"/>
              <a:pPr/>
              <a:t>‹#›</a:t>
            </a:fld>
            <a:endParaRPr lang="en-US"/>
          </a:p>
        </p:txBody>
      </p:sp>
    </p:spTree>
    <p:extLst>
      <p:ext uri="{BB962C8B-B14F-4D97-AF65-F5344CB8AC3E}">
        <p14:creationId xmlns:p14="http://schemas.microsoft.com/office/powerpoint/2010/main" val="271705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BBE5642-B29D-F441-AF94-5F8AAD4350AE}" type="slidenum">
              <a:rPr lang="en-US"/>
              <a:pPr/>
              <a:t>‹#›</a:t>
            </a:fld>
            <a:endParaRPr lang="en-US"/>
          </a:p>
        </p:txBody>
      </p:sp>
    </p:spTree>
    <p:extLst>
      <p:ext uri="{BB962C8B-B14F-4D97-AF65-F5344CB8AC3E}">
        <p14:creationId xmlns:p14="http://schemas.microsoft.com/office/powerpoint/2010/main" val="420272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F0A23D-8CF5-CB4B-B6D1-82552D49FB03}" type="slidenum">
              <a:rPr lang="en-US"/>
              <a:pPr/>
              <a:t>‹#›</a:t>
            </a:fld>
            <a:endParaRPr lang="en-US"/>
          </a:p>
        </p:txBody>
      </p:sp>
    </p:spTree>
    <p:extLst>
      <p:ext uri="{BB962C8B-B14F-4D97-AF65-F5344CB8AC3E}">
        <p14:creationId xmlns:p14="http://schemas.microsoft.com/office/powerpoint/2010/main" val="3344288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A0840A-C19E-744F-A53C-B89DDD8776CA}" type="slidenum">
              <a:rPr lang="en-US"/>
              <a:pPr/>
              <a:t>‹#›</a:t>
            </a:fld>
            <a:endParaRPr lang="en-US"/>
          </a:p>
        </p:txBody>
      </p:sp>
    </p:spTree>
    <p:extLst>
      <p:ext uri="{BB962C8B-B14F-4D97-AF65-F5344CB8AC3E}">
        <p14:creationId xmlns:p14="http://schemas.microsoft.com/office/powerpoint/2010/main" val="182982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1089025" y="1371600"/>
            <a:ext cx="6705600" cy="2057400"/>
          </a:xfrm>
        </p:spPr>
        <p:txBody>
          <a:bodyPr/>
          <a:lstStyle>
            <a:lvl1pPr>
              <a:defRPr sz="4400"/>
            </a:lvl1pPr>
          </a:lstStyle>
          <a:p>
            <a:r>
              <a:rPr lang="en-US" smtClean="0"/>
              <a:t>Click to edit Master title style</a:t>
            </a:r>
            <a:endParaRPr lang="en-US"/>
          </a:p>
        </p:txBody>
      </p:sp>
      <p:sp>
        <p:nvSpPr>
          <p:cNvPr id="133123" name="Rectangle 3"/>
          <p:cNvSpPr>
            <a:spLocks noGrp="1" noChangeArrowheads="1"/>
          </p:cNvSpPr>
          <p:nvPr>
            <p:ph type="subTitle" idx="1"/>
          </p:nvPr>
        </p:nvSpPr>
        <p:spPr>
          <a:xfrm>
            <a:off x="1143000" y="3886200"/>
            <a:ext cx="66294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232966-EC95-C04A-96E3-1998288647EF}" type="slidenum">
              <a:rPr lang="en-US"/>
              <a:pPr/>
              <a:t>‹#›</a:t>
            </a:fld>
            <a:endParaRPr lang="en-US"/>
          </a:p>
        </p:txBody>
      </p:sp>
    </p:spTree>
    <p:extLst>
      <p:ext uri="{BB962C8B-B14F-4D97-AF65-F5344CB8AC3E}">
        <p14:creationId xmlns:p14="http://schemas.microsoft.com/office/powerpoint/2010/main" val="381405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524ED0-63E8-CE41-8F23-A8C32D40EE6A}" type="slidenum">
              <a:rPr lang="en-US"/>
              <a:pPr/>
              <a:t>‹#›</a:t>
            </a:fld>
            <a:endParaRPr lang="en-US"/>
          </a:p>
        </p:txBody>
      </p:sp>
    </p:spTree>
    <p:extLst>
      <p:ext uri="{BB962C8B-B14F-4D97-AF65-F5344CB8AC3E}">
        <p14:creationId xmlns:p14="http://schemas.microsoft.com/office/powerpoint/2010/main" val="284495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3E59A1-6B07-3A46-A5E9-5E23F9B13326}" type="slidenum">
              <a:rPr lang="en-US"/>
              <a:pPr/>
              <a:t>‹#›</a:t>
            </a:fld>
            <a:endParaRPr lang="en-US"/>
          </a:p>
        </p:txBody>
      </p:sp>
    </p:spTree>
    <p:extLst>
      <p:ext uri="{BB962C8B-B14F-4D97-AF65-F5344CB8AC3E}">
        <p14:creationId xmlns:p14="http://schemas.microsoft.com/office/powerpoint/2010/main" val="111576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416C6B-417D-2E4D-A8F8-8BE7AA691AA3}" type="slidenum">
              <a:rPr lang="en-US"/>
              <a:pPr/>
              <a:t>‹#›</a:t>
            </a:fld>
            <a:endParaRPr lang="en-US"/>
          </a:p>
        </p:txBody>
      </p:sp>
    </p:spTree>
    <p:extLst>
      <p:ext uri="{BB962C8B-B14F-4D97-AF65-F5344CB8AC3E}">
        <p14:creationId xmlns:p14="http://schemas.microsoft.com/office/powerpoint/2010/main" val="422516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01F929B-6D20-AF4E-9245-5106CCD0F8AC}" type="slidenum">
              <a:rPr lang="en-US"/>
              <a:pPr/>
              <a:t>‹#›</a:t>
            </a:fld>
            <a:endParaRPr lang="en-US"/>
          </a:p>
        </p:txBody>
      </p:sp>
    </p:spTree>
    <p:extLst>
      <p:ext uri="{BB962C8B-B14F-4D97-AF65-F5344CB8AC3E}">
        <p14:creationId xmlns:p14="http://schemas.microsoft.com/office/powerpoint/2010/main" val="386350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5D1CC1C9-C460-6D41-9389-C642EF00504C}" type="slidenum">
              <a:rPr lang="en-US"/>
              <a:pPr/>
              <a:t>‹#›</a:t>
            </a:fld>
            <a:endParaRPr lang="en-US"/>
          </a:p>
        </p:txBody>
      </p:sp>
    </p:spTree>
    <p:extLst>
      <p:ext uri="{BB962C8B-B14F-4D97-AF65-F5344CB8AC3E}">
        <p14:creationId xmlns:p14="http://schemas.microsoft.com/office/powerpoint/2010/main" val="216227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6544B0-A4A1-3B4C-9534-43A3DBC82B55}" type="slidenum">
              <a:rPr lang="en-US"/>
              <a:pPr/>
              <a:t>‹#›</a:t>
            </a:fld>
            <a:endParaRPr lang="en-US"/>
          </a:p>
        </p:txBody>
      </p:sp>
    </p:spTree>
    <p:extLst>
      <p:ext uri="{BB962C8B-B14F-4D97-AF65-F5344CB8AC3E}">
        <p14:creationId xmlns:p14="http://schemas.microsoft.com/office/powerpoint/2010/main" val="143282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ED17510-8987-E941-884C-EA6F4514268B}" type="slidenum">
              <a:rPr lang="en-US"/>
              <a:pPr/>
              <a:t>‹#›</a:t>
            </a:fld>
            <a:endParaRPr lang="en-US"/>
          </a:p>
        </p:txBody>
      </p:sp>
    </p:spTree>
    <p:extLst>
      <p:ext uri="{BB962C8B-B14F-4D97-AF65-F5344CB8AC3E}">
        <p14:creationId xmlns:p14="http://schemas.microsoft.com/office/powerpoint/2010/main" val="336556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B8CFD2-1E9A-8F47-84F3-E04242F9F19B}" type="slidenum">
              <a:rPr lang="en-US"/>
              <a:pPr/>
              <a:t>‹#›</a:t>
            </a:fld>
            <a:endParaRPr lang="en-US"/>
          </a:p>
        </p:txBody>
      </p:sp>
    </p:spTree>
    <p:extLst>
      <p:ext uri="{BB962C8B-B14F-4D97-AF65-F5344CB8AC3E}">
        <p14:creationId xmlns:p14="http://schemas.microsoft.com/office/powerpoint/2010/main" val="204666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75A22D-273A-E94A-B36E-5131D51A82B0}" type="slidenum">
              <a:rPr lang="en-US"/>
              <a:pPr/>
              <a:t>‹#›</a:t>
            </a:fld>
            <a:endParaRPr lang="en-US"/>
          </a:p>
        </p:txBody>
      </p:sp>
    </p:spTree>
    <p:extLst>
      <p:ext uri="{BB962C8B-B14F-4D97-AF65-F5344CB8AC3E}">
        <p14:creationId xmlns:p14="http://schemas.microsoft.com/office/powerpoint/2010/main" val="150767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A946BD-41B0-8147-8B43-10223208736A}" type="slidenum">
              <a:rPr lang="en-US"/>
              <a:pPr/>
              <a:t>‹#›</a:t>
            </a:fld>
            <a:endParaRPr lang="en-US"/>
          </a:p>
        </p:txBody>
      </p:sp>
    </p:spTree>
    <p:extLst>
      <p:ext uri="{BB962C8B-B14F-4D97-AF65-F5344CB8AC3E}">
        <p14:creationId xmlns:p14="http://schemas.microsoft.com/office/powerpoint/2010/main" val="184189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990600"/>
            <a:ext cx="17335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990600"/>
            <a:ext cx="50482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AEBFF7-EEB3-D64D-A0BB-F3662A266F18}" type="slidenum">
              <a:rPr lang="en-US"/>
              <a:pPr/>
              <a:t>‹#›</a:t>
            </a:fld>
            <a:endParaRPr lang="en-US"/>
          </a:p>
        </p:txBody>
      </p:sp>
    </p:spTree>
    <p:extLst>
      <p:ext uri="{BB962C8B-B14F-4D97-AF65-F5344CB8AC3E}">
        <p14:creationId xmlns:p14="http://schemas.microsoft.com/office/powerpoint/2010/main" val="142764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2819400" y="914400"/>
            <a:ext cx="5867400" cy="2514600"/>
          </a:xfrm>
        </p:spPr>
        <p:txBody>
          <a:bodyPr/>
          <a:lstStyle>
            <a:lvl1pPr>
              <a:defRPr sz="4400"/>
            </a:lvl1pPr>
          </a:lstStyle>
          <a:p>
            <a:r>
              <a:rPr lang="en-US" smtClean="0"/>
              <a:t>Click to edit Master title style</a:t>
            </a:r>
            <a:endParaRPr lang="en-US"/>
          </a:p>
        </p:txBody>
      </p:sp>
      <p:sp>
        <p:nvSpPr>
          <p:cNvPr id="137219" name="Rectangle 3"/>
          <p:cNvSpPr>
            <a:spLocks noGrp="1" noChangeArrowheads="1"/>
          </p:cNvSpPr>
          <p:nvPr>
            <p:ph type="subTitle" idx="1"/>
          </p:nvPr>
        </p:nvSpPr>
        <p:spPr>
          <a:xfrm>
            <a:off x="2590800" y="3733800"/>
            <a:ext cx="6096000" cy="1752600"/>
          </a:xfrm>
        </p:spPr>
        <p:txBody>
          <a:bodyPr/>
          <a:lstStyle>
            <a:lvl1pPr marL="0" indent="0" algn="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945DC6C-C013-AD49-89E4-CD76828ACA0E}" type="slidenum">
              <a:rPr lang="en-US"/>
              <a:pPr/>
              <a:t>‹#›</a:t>
            </a:fld>
            <a:endParaRPr lang="en-US"/>
          </a:p>
        </p:txBody>
      </p:sp>
    </p:spTree>
    <p:extLst>
      <p:ext uri="{BB962C8B-B14F-4D97-AF65-F5344CB8AC3E}">
        <p14:creationId xmlns:p14="http://schemas.microsoft.com/office/powerpoint/2010/main" val="249608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302E52-10A9-5D44-AD94-9459D69338CE}" type="slidenum">
              <a:rPr lang="en-US"/>
              <a:pPr/>
              <a:t>‹#›</a:t>
            </a:fld>
            <a:endParaRPr lang="en-US"/>
          </a:p>
        </p:txBody>
      </p:sp>
    </p:spTree>
    <p:extLst>
      <p:ext uri="{BB962C8B-B14F-4D97-AF65-F5344CB8AC3E}">
        <p14:creationId xmlns:p14="http://schemas.microsoft.com/office/powerpoint/2010/main" val="89181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0A09EE-2E2A-9E47-BD6C-862B7FC698BA}" type="slidenum">
              <a:rPr lang="en-US"/>
              <a:pPr/>
              <a:t>‹#›</a:t>
            </a:fld>
            <a:endParaRPr lang="en-US"/>
          </a:p>
        </p:txBody>
      </p:sp>
    </p:spTree>
    <p:extLst>
      <p:ext uri="{BB962C8B-B14F-4D97-AF65-F5344CB8AC3E}">
        <p14:creationId xmlns:p14="http://schemas.microsoft.com/office/powerpoint/2010/main" val="380204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8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B19F63-F3B6-C049-BEE5-B15D5238A5D4}" type="slidenum">
              <a:rPr lang="en-US"/>
              <a:pPr/>
              <a:t>‹#›</a:t>
            </a:fld>
            <a:endParaRPr lang="en-US"/>
          </a:p>
        </p:txBody>
      </p:sp>
    </p:spTree>
    <p:extLst>
      <p:ext uri="{BB962C8B-B14F-4D97-AF65-F5344CB8AC3E}">
        <p14:creationId xmlns:p14="http://schemas.microsoft.com/office/powerpoint/2010/main" val="214063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3963E503-0A76-D540-9F60-C4BDDF27DE43}" type="slidenum">
              <a:rPr lang="en-US"/>
              <a:pPr/>
              <a:t>‹#›</a:t>
            </a:fld>
            <a:endParaRPr lang="en-US"/>
          </a:p>
        </p:txBody>
      </p:sp>
    </p:spTree>
    <p:extLst>
      <p:ext uri="{BB962C8B-B14F-4D97-AF65-F5344CB8AC3E}">
        <p14:creationId xmlns:p14="http://schemas.microsoft.com/office/powerpoint/2010/main" val="422593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2B94C30-BEB4-E749-8D41-F0D74ADEAD2C}" type="slidenum">
              <a:rPr lang="en-US"/>
              <a:pPr/>
              <a:t>‹#›</a:t>
            </a:fld>
            <a:endParaRPr lang="en-US"/>
          </a:p>
        </p:txBody>
      </p:sp>
    </p:spTree>
    <p:extLst>
      <p:ext uri="{BB962C8B-B14F-4D97-AF65-F5344CB8AC3E}">
        <p14:creationId xmlns:p14="http://schemas.microsoft.com/office/powerpoint/2010/main" val="402707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97BCA3B-B068-F14C-AB8A-3134D7CF7865}" type="slidenum">
              <a:rPr lang="en-US"/>
              <a:pPr/>
              <a:t>‹#›</a:t>
            </a:fld>
            <a:endParaRPr lang="en-US"/>
          </a:p>
        </p:txBody>
      </p:sp>
    </p:spTree>
    <p:extLst>
      <p:ext uri="{BB962C8B-B14F-4D97-AF65-F5344CB8AC3E}">
        <p14:creationId xmlns:p14="http://schemas.microsoft.com/office/powerpoint/2010/main" val="244796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2147A7B-9650-244E-BBDD-F429F6088CBA}" type="slidenum">
              <a:rPr lang="en-US"/>
              <a:pPr/>
              <a:t>‹#›</a:t>
            </a:fld>
            <a:endParaRPr lang="en-US"/>
          </a:p>
        </p:txBody>
      </p:sp>
    </p:spTree>
    <p:extLst>
      <p:ext uri="{BB962C8B-B14F-4D97-AF65-F5344CB8AC3E}">
        <p14:creationId xmlns:p14="http://schemas.microsoft.com/office/powerpoint/2010/main" val="345784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2D27AF-9874-BA46-ABE4-D450204B8E9A}" type="slidenum">
              <a:rPr lang="en-US"/>
              <a:pPr/>
              <a:t>‹#›</a:t>
            </a:fld>
            <a:endParaRPr lang="en-US"/>
          </a:p>
        </p:txBody>
      </p:sp>
    </p:spTree>
    <p:extLst>
      <p:ext uri="{BB962C8B-B14F-4D97-AF65-F5344CB8AC3E}">
        <p14:creationId xmlns:p14="http://schemas.microsoft.com/office/powerpoint/2010/main" val="212406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47F03D-FB7C-4D46-8F27-509FD1492E6D}" type="slidenum">
              <a:rPr lang="en-US"/>
              <a:pPr/>
              <a:t>‹#›</a:t>
            </a:fld>
            <a:endParaRPr lang="en-US"/>
          </a:p>
        </p:txBody>
      </p:sp>
    </p:spTree>
    <p:extLst>
      <p:ext uri="{BB962C8B-B14F-4D97-AF65-F5344CB8AC3E}">
        <p14:creationId xmlns:p14="http://schemas.microsoft.com/office/powerpoint/2010/main" val="68732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FF3FC3-AE04-F846-B395-786D4A619730}" type="slidenum">
              <a:rPr lang="en-US"/>
              <a:pPr/>
              <a:t>‹#›</a:t>
            </a:fld>
            <a:endParaRPr lang="en-US"/>
          </a:p>
        </p:txBody>
      </p:sp>
    </p:spTree>
    <p:extLst>
      <p:ext uri="{BB962C8B-B14F-4D97-AF65-F5344CB8AC3E}">
        <p14:creationId xmlns:p14="http://schemas.microsoft.com/office/powerpoint/2010/main" val="89190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8859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F80067-6AF6-E740-AB75-33FA007C76C5}" type="slidenum">
              <a:rPr lang="en-US"/>
              <a:pPr/>
              <a:t>‹#›</a:t>
            </a:fld>
            <a:endParaRPr lang="en-US"/>
          </a:p>
        </p:txBody>
      </p:sp>
    </p:spTree>
    <p:extLst>
      <p:ext uri="{BB962C8B-B14F-4D97-AF65-F5344CB8AC3E}">
        <p14:creationId xmlns:p14="http://schemas.microsoft.com/office/powerpoint/2010/main" val="328989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ea typeface="ＭＳ Ｐゴシック" pitchFamily="1" charset="-128"/>
              <a:cs typeface="+mn-cs"/>
            </a:endParaRPr>
          </a:p>
        </p:txBody>
      </p:sp>
      <p:sp>
        <p:nvSpPr>
          <p:cNvPr id="1443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1443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outerShdw>
                </a:effectLst>
              </a:defRPr>
            </a:lvl1pPr>
          </a:lstStyle>
          <a:p>
            <a:pPr>
              <a:defRPr/>
            </a:pPr>
            <a:endParaRPr lang="en-US"/>
          </a:p>
        </p:txBody>
      </p:sp>
      <p:sp>
        <p:nvSpPr>
          <p:cNvPr id="6" name="Rectangle 6"/>
          <p:cNvSpPr>
            <a:spLocks noGrp="1" noChangeArrowheads="1"/>
          </p:cNvSpPr>
          <p:nvPr>
            <p:ph type="sldNum" sz="quarter" idx="11"/>
          </p:nvPr>
        </p:nvSpPr>
        <p:spPr/>
        <p:txBody>
          <a:bodyPr/>
          <a:lstStyle>
            <a:lvl1pPr>
              <a:defRPr>
                <a:effectLst>
                  <a:outerShdw blurRad="38100" dist="38100" dir="2700000" algn="tl">
                    <a:srgbClr val="000000"/>
                  </a:outerShdw>
                </a:effectLst>
              </a:defRPr>
            </a:lvl1pPr>
          </a:lstStyle>
          <a:p>
            <a:fld id="{5A7AB33B-7787-7048-9B41-75C0982ADEE6}" type="slidenum">
              <a:rPr lang="en-US"/>
              <a:pPr/>
              <a:t>‹#›</a:t>
            </a:fld>
            <a:endParaRPr lang="en-US"/>
          </a:p>
        </p:txBody>
      </p:sp>
      <p:sp>
        <p:nvSpPr>
          <p:cNvPr id="7" name="Rectangle 7"/>
          <p:cNvSpPr>
            <a:spLocks noGrp="1" noChangeArrowheads="1"/>
          </p:cNvSpPr>
          <p:nvPr>
            <p:ph type="dt" sz="quarter" idx="12"/>
          </p:nvPr>
        </p:nvSpPr>
        <p:spPr/>
        <p:txBody>
          <a:bodyPr/>
          <a:lstStyle>
            <a:lvl1pPr>
              <a:defRPr>
                <a:effectLst>
                  <a:outerShdw blurRad="38100" dist="38100" dir="2700000" algn="tl">
                    <a:srgbClr val="000000"/>
                  </a:outerShdw>
                </a:effectLst>
              </a:defRPr>
            </a:lvl1pPr>
          </a:lstStyle>
          <a:p>
            <a:pPr>
              <a:defRPr/>
            </a:pPr>
            <a:endParaRPr lang="en-US"/>
          </a:p>
        </p:txBody>
      </p:sp>
    </p:spTree>
    <p:extLst>
      <p:ext uri="{BB962C8B-B14F-4D97-AF65-F5344CB8AC3E}">
        <p14:creationId xmlns:p14="http://schemas.microsoft.com/office/powerpoint/2010/main" val="137438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876B6D-E963-AF46-B437-757CE6ABBFE7}" type="slidenum">
              <a:rPr lang="en-US"/>
              <a:pPr/>
              <a:t>‹#›</a:t>
            </a:fld>
            <a:endParaRPr lang="en-US"/>
          </a:p>
        </p:txBody>
      </p:sp>
    </p:spTree>
    <p:extLst>
      <p:ext uri="{BB962C8B-B14F-4D97-AF65-F5344CB8AC3E}">
        <p14:creationId xmlns:p14="http://schemas.microsoft.com/office/powerpoint/2010/main" val="753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642829-4810-8E40-B7B4-93B719086737}" type="slidenum">
              <a:rPr lang="en-US"/>
              <a:pPr/>
              <a:t>‹#›</a:t>
            </a:fld>
            <a:endParaRPr lang="en-US"/>
          </a:p>
        </p:txBody>
      </p:sp>
    </p:spTree>
    <p:extLst>
      <p:ext uri="{BB962C8B-B14F-4D97-AF65-F5344CB8AC3E}">
        <p14:creationId xmlns:p14="http://schemas.microsoft.com/office/powerpoint/2010/main" val="291515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F49ABF21-0640-AF4C-A791-F4B6183B6F9D}" type="slidenum">
              <a:rPr lang="en-US"/>
              <a:pPr/>
              <a:t>‹#›</a:t>
            </a:fld>
            <a:endParaRPr lang="en-US"/>
          </a:p>
        </p:txBody>
      </p:sp>
    </p:spTree>
    <p:extLst>
      <p:ext uri="{BB962C8B-B14F-4D97-AF65-F5344CB8AC3E}">
        <p14:creationId xmlns:p14="http://schemas.microsoft.com/office/powerpoint/2010/main" val="55168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1E5429-47E1-6644-9CA8-81D51CC67C48}" type="slidenum">
              <a:rPr lang="en-US"/>
              <a:pPr/>
              <a:t>‹#›</a:t>
            </a:fld>
            <a:endParaRPr lang="en-US"/>
          </a:p>
        </p:txBody>
      </p:sp>
    </p:spTree>
    <p:extLst>
      <p:ext uri="{BB962C8B-B14F-4D97-AF65-F5344CB8AC3E}">
        <p14:creationId xmlns:p14="http://schemas.microsoft.com/office/powerpoint/2010/main" val="79880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8AD1182-1026-1B4C-9F03-162ED0DFEDA8}" type="slidenum">
              <a:rPr lang="en-US"/>
              <a:pPr/>
              <a:t>‹#›</a:t>
            </a:fld>
            <a:endParaRPr lang="en-US"/>
          </a:p>
        </p:txBody>
      </p:sp>
    </p:spTree>
    <p:extLst>
      <p:ext uri="{BB962C8B-B14F-4D97-AF65-F5344CB8AC3E}">
        <p14:creationId xmlns:p14="http://schemas.microsoft.com/office/powerpoint/2010/main" val="313208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4F0C0EB-3172-3A47-A8EE-B94DF22339C2}" type="slidenum">
              <a:rPr lang="en-US"/>
              <a:pPr/>
              <a:t>‹#›</a:t>
            </a:fld>
            <a:endParaRPr lang="en-US"/>
          </a:p>
        </p:txBody>
      </p:sp>
    </p:spTree>
    <p:extLst>
      <p:ext uri="{BB962C8B-B14F-4D97-AF65-F5344CB8AC3E}">
        <p14:creationId xmlns:p14="http://schemas.microsoft.com/office/powerpoint/2010/main" val="356996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0F32F7-0E68-B548-9393-AB7D7817AE4C}" type="slidenum">
              <a:rPr lang="en-US"/>
              <a:pPr/>
              <a:t>‹#›</a:t>
            </a:fld>
            <a:endParaRPr lang="en-US"/>
          </a:p>
        </p:txBody>
      </p:sp>
    </p:spTree>
    <p:extLst>
      <p:ext uri="{BB962C8B-B14F-4D97-AF65-F5344CB8AC3E}">
        <p14:creationId xmlns:p14="http://schemas.microsoft.com/office/powerpoint/2010/main" val="390837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A9723D-A52C-CF48-92B0-E06474566011}" type="slidenum">
              <a:rPr lang="en-US"/>
              <a:pPr/>
              <a:t>‹#›</a:t>
            </a:fld>
            <a:endParaRPr lang="en-US"/>
          </a:p>
        </p:txBody>
      </p:sp>
    </p:spTree>
    <p:extLst>
      <p:ext uri="{BB962C8B-B14F-4D97-AF65-F5344CB8AC3E}">
        <p14:creationId xmlns:p14="http://schemas.microsoft.com/office/powerpoint/2010/main" val="103533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36AE2E-E20B-3441-B4F6-59FD6C109BD7}" type="slidenum">
              <a:rPr lang="en-US"/>
              <a:pPr/>
              <a:t>‹#›</a:t>
            </a:fld>
            <a:endParaRPr lang="en-US"/>
          </a:p>
        </p:txBody>
      </p:sp>
    </p:spTree>
    <p:extLst>
      <p:ext uri="{BB962C8B-B14F-4D97-AF65-F5344CB8AC3E}">
        <p14:creationId xmlns:p14="http://schemas.microsoft.com/office/powerpoint/2010/main" val="290674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A3166E-6174-544A-814B-D9DBF8865611}" type="slidenum">
              <a:rPr lang="en-US"/>
              <a:pPr/>
              <a:t>‹#›</a:t>
            </a:fld>
            <a:endParaRPr lang="en-US"/>
          </a:p>
        </p:txBody>
      </p:sp>
    </p:spTree>
    <p:extLst>
      <p:ext uri="{BB962C8B-B14F-4D97-AF65-F5344CB8AC3E}">
        <p14:creationId xmlns:p14="http://schemas.microsoft.com/office/powerpoint/2010/main" val="152549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045B9D-0713-B342-8D3E-9C346762FA94}" type="slidenum">
              <a:rPr lang="en-US"/>
              <a:pPr/>
              <a:t>‹#›</a:t>
            </a:fld>
            <a:endParaRPr lang="en-US"/>
          </a:p>
        </p:txBody>
      </p:sp>
    </p:spTree>
    <p:extLst>
      <p:ext uri="{BB962C8B-B14F-4D97-AF65-F5344CB8AC3E}">
        <p14:creationId xmlns:p14="http://schemas.microsoft.com/office/powerpoint/2010/main" val="523673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51BA93-9E02-7943-9C16-FB8FE2FFD020}" type="slidenum">
              <a:rPr lang="en-US"/>
              <a:pPr/>
              <a:t>‹#›</a:t>
            </a:fld>
            <a:endParaRPr lang="en-US"/>
          </a:p>
        </p:txBody>
      </p:sp>
    </p:spTree>
    <p:extLst>
      <p:ext uri="{BB962C8B-B14F-4D97-AF65-F5344CB8AC3E}">
        <p14:creationId xmlns:p14="http://schemas.microsoft.com/office/powerpoint/2010/main" val="2298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BEA894-0910-EC48-ABDD-B241C21E631B}" type="slidenum">
              <a:rPr lang="en-US"/>
              <a:pPr/>
              <a:t>‹#›</a:t>
            </a:fld>
            <a:endParaRPr lang="en-US"/>
          </a:p>
        </p:txBody>
      </p:sp>
    </p:spTree>
    <p:extLst>
      <p:ext uri="{BB962C8B-B14F-4D97-AF65-F5344CB8AC3E}">
        <p14:creationId xmlns:p14="http://schemas.microsoft.com/office/powerpoint/2010/main" val="220776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77AEC6A4-E3CB-5B4E-B3AA-3D22CF2F489F}" type="slidenum">
              <a:rPr lang="en-US"/>
              <a:pPr/>
              <a:t>‹#›</a:t>
            </a:fld>
            <a:endParaRPr lang="en-US"/>
          </a:p>
        </p:txBody>
      </p:sp>
    </p:spTree>
    <p:extLst>
      <p:ext uri="{BB962C8B-B14F-4D97-AF65-F5344CB8AC3E}">
        <p14:creationId xmlns:p14="http://schemas.microsoft.com/office/powerpoint/2010/main" val="39751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31CA6F-622F-334A-8DA2-1FE389B07BCB}" type="slidenum">
              <a:rPr lang="en-US"/>
              <a:pPr/>
              <a:t>‹#›</a:t>
            </a:fld>
            <a:endParaRPr lang="en-US"/>
          </a:p>
        </p:txBody>
      </p:sp>
    </p:spTree>
    <p:extLst>
      <p:ext uri="{BB962C8B-B14F-4D97-AF65-F5344CB8AC3E}">
        <p14:creationId xmlns:p14="http://schemas.microsoft.com/office/powerpoint/2010/main" val="36223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41EE44-AB58-404A-9AE4-19335EC105C2}" type="slidenum">
              <a:rPr lang="en-US"/>
              <a:pPr/>
              <a:t>‹#›</a:t>
            </a:fld>
            <a:endParaRPr lang="en-US"/>
          </a:p>
        </p:txBody>
      </p:sp>
    </p:spTree>
    <p:extLst>
      <p:ext uri="{BB962C8B-B14F-4D97-AF65-F5344CB8AC3E}">
        <p14:creationId xmlns:p14="http://schemas.microsoft.com/office/powerpoint/2010/main" val="18408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C08FE22-A39E-104B-A605-B24F131A90B3}" type="slidenum">
              <a:rPr lang="en-US"/>
              <a:pPr/>
              <a:t>‹#›</a:t>
            </a:fld>
            <a:endParaRPr lang="en-US"/>
          </a:p>
        </p:txBody>
      </p:sp>
    </p:spTree>
    <p:extLst>
      <p:ext uri="{BB962C8B-B14F-4D97-AF65-F5344CB8AC3E}">
        <p14:creationId xmlns:p14="http://schemas.microsoft.com/office/powerpoint/2010/main" val="135578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A7ED373-26EB-5649-9A85-115FE69F2FAF}" type="slidenum">
              <a:rPr lang="en-US"/>
              <a:pPr/>
              <a:t>‹#›</a:t>
            </a:fld>
            <a:endParaRPr lang="en-US"/>
          </a:p>
        </p:txBody>
      </p:sp>
    </p:spTree>
    <p:extLst>
      <p:ext uri="{BB962C8B-B14F-4D97-AF65-F5344CB8AC3E}">
        <p14:creationId xmlns:p14="http://schemas.microsoft.com/office/powerpoint/2010/main" val="421502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A1C2E0-4DD5-C64D-A6C8-317F7AB8CFE6}" type="slidenum">
              <a:rPr lang="en-US"/>
              <a:pPr/>
              <a:t>‹#›</a:t>
            </a:fld>
            <a:endParaRPr lang="en-US"/>
          </a:p>
        </p:txBody>
      </p:sp>
    </p:spTree>
    <p:extLst>
      <p:ext uri="{BB962C8B-B14F-4D97-AF65-F5344CB8AC3E}">
        <p14:creationId xmlns:p14="http://schemas.microsoft.com/office/powerpoint/2010/main" val="279740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376EB0-0012-B443-AED5-A0DEEFE64201}" type="slidenum">
              <a:rPr lang="en-US"/>
              <a:pPr/>
              <a:t>‹#›</a:t>
            </a:fld>
            <a:endParaRPr lang="en-US"/>
          </a:p>
        </p:txBody>
      </p:sp>
    </p:spTree>
    <p:extLst>
      <p:ext uri="{BB962C8B-B14F-4D97-AF65-F5344CB8AC3E}">
        <p14:creationId xmlns:p14="http://schemas.microsoft.com/office/powerpoint/2010/main" val="14621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D337CA-5F24-5E4D-902B-6398CEEE265E}" type="slidenum">
              <a:rPr lang="en-US"/>
              <a:pPr/>
              <a:t>‹#›</a:t>
            </a:fld>
            <a:endParaRPr lang="en-US"/>
          </a:p>
        </p:txBody>
      </p:sp>
    </p:spTree>
    <p:extLst>
      <p:ext uri="{BB962C8B-B14F-4D97-AF65-F5344CB8AC3E}">
        <p14:creationId xmlns:p14="http://schemas.microsoft.com/office/powerpoint/2010/main" val="162980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71C871-15B2-6349-902F-64009B76863E}" type="slidenum">
              <a:rPr lang="en-US"/>
              <a:pPr/>
              <a:t>‹#›</a:t>
            </a:fld>
            <a:endParaRPr lang="en-US"/>
          </a:p>
        </p:txBody>
      </p:sp>
    </p:spTree>
    <p:extLst>
      <p:ext uri="{BB962C8B-B14F-4D97-AF65-F5344CB8AC3E}">
        <p14:creationId xmlns:p14="http://schemas.microsoft.com/office/powerpoint/2010/main" val="4475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2B4D96-CFCB-F74E-8534-0F100AC39FEF}" type="slidenum">
              <a:rPr lang="en-US"/>
              <a:pPr/>
              <a:t>‹#›</a:t>
            </a:fld>
            <a:endParaRPr lang="en-US"/>
          </a:p>
        </p:txBody>
      </p:sp>
    </p:spTree>
    <p:extLst>
      <p:ext uri="{BB962C8B-B14F-4D97-AF65-F5344CB8AC3E}">
        <p14:creationId xmlns:p14="http://schemas.microsoft.com/office/powerpoint/2010/main" val="80294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752600" y="1828800"/>
            <a:ext cx="6400800" cy="1905000"/>
          </a:xfrm>
        </p:spPr>
        <p:txBody>
          <a:bodyPr/>
          <a:lstStyle>
            <a:lvl1pPr>
              <a:defRPr sz="5400"/>
            </a:lvl1pPr>
          </a:lstStyle>
          <a:p>
            <a:r>
              <a:rPr lang="en-US" smtClean="0"/>
              <a:t>Click to edit Master title style</a:t>
            </a:r>
            <a:endParaRPr lang="en-US"/>
          </a:p>
        </p:txBody>
      </p:sp>
      <p:sp>
        <p:nvSpPr>
          <p:cNvPr id="29699" name="Rectangle 3"/>
          <p:cNvSpPr>
            <a:spLocks noGrp="1" noChangeArrowheads="1"/>
          </p:cNvSpPr>
          <p:nvPr>
            <p:ph type="subTitle" idx="1"/>
          </p:nvPr>
        </p:nvSpPr>
        <p:spPr>
          <a:xfrm>
            <a:off x="2249488" y="4191000"/>
            <a:ext cx="5408612" cy="1752600"/>
          </a:xfrm>
        </p:spPr>
        <p:txBody>
          <a:bodyPr/>
          <a:lstStyle>
            <a:lvl1pPr marL="0" indent="0" algn="ctr">
              <a:buFont typeface="Wingdings" pitchFamily="1" charset="2"/>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fld id="{FF27FBE7-41A0-DC4A-AB1C-5A2D63D57A79}" type="datetimeFigureOut">
              <a:rPr lang="en-US" smtClean="0"/>
              <a:t>2/29/2016</a:t>
            </a:fld>
            <a:endParaRPr lang="en-US"/>
          </a:p>
        </p:txBody>
      </p:sp>
      <p:sp>
        <p:nvSpPr>
          <p:cNvPr id="5" name="Rectangle 5"/>
          <p:cNvSpPr>
            <a:spLocks noGrp="1" noChangeArrowheads="1"/>
          </p:cNvSpPr>
          <p:nvPr>
            <p:ph type="ftr" sz="quarter" idx="11"/>
          </p:nvPr>
        </p:nvSpPr>
        <p:spPr>
          <a:xfrm>
            <a:off x="3124200" y="6248400"/>
            <a:ext cx="32766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6934200" y="6248400"/>
            <a:ext cx="1905000" cy="457200"/>
          </a:xfrm>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333108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401666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675AC8B-6B94-1F49-8EF8-5A62C8499842}" type="slidenum">
              <a:rPr lang="en-US"/>
              <a:pPr/>
              <a:t>‹#›</a:t>
            </a:fld>
            <a:endParaRPr lang="en-US"/>
          </a:p>
        </p:txBody>
      </p:sp>
    </p:spTree>
    <p:extLst>
      <p:ext uri="{BB962C8B-B14F-4D97-AF65-F5344CB8AC3E}">
        <p14:creationId xmlns:p14="http://schemas.microsoft.com/office/powerpoint/2010/main" val="154563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34188946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17735979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6933067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49766327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22647781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39270418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5415433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14836636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42870773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109856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B389D9F-A54E-B141-883C-A4686A918919}" type="slidenum">
              <a:rPr lang="en-US"/>
              <a:pPr/>
              <a:t>‹#›</a:t>
            </a:fld>
            <a:endParaRPr lang="en-US"/>
          </a:p>
        </p:txBody>
      </p:sp>
    </p:spTree>
    <p:extLst>
      <p:ext uri="{BB962C8B-B14F-4D97-AF65-F5344CB8AC3E}">
        <p14:creationId xmlns:p14="http://schemas.microsoft.com/office/powerpoint/2010/main" val="53804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7" name="Freeform 10"/>
            <p:cNvSpPr>
              <a:spLocks/>
            </p:cNvSpPr>
            <p:nvPr/>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ea typeface="ＭＳ Ｐゴシック" pitchFamily="1" charset="-128"/>
                <a:cs typeface="+mn-cs"/>
              </a:endParaRPr>
            </a:p>
          </p:txBody>
        </p:sp>
        <p:sp>
          <p:nvSpPr>
            <p:cNvPr id="8" name="Freeform 11"/>
            <p:cNvSpPr>
              <a:spLocks/>
            </p:cNvSpPr>
            <p:nvPr/>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1" name="Freeform 14"/>
              <p:cNvSpPr>
                <a:spLocks/>
              </p:cNvSpPr>
              <p:nvPr/>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2" name="Freeform 15"/>
              <p:cNvSpPr>
                <a:spLocks/>
              </p:cNvSpPr>
              <p:nvPr/>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3" name="Freeform 16"/>
              <p:cNvSpPr>
                <a:spLocks/>
              </p:cNvSpPr>
              <p:nvPr/>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4" name="Freeform 17"/>
              <p:cNvSpPr>
                <a:spLocks/>
              </p:cNvSpPr>
              <p:nvPr/>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17" name="Freeform 20"/>
            <p:cNvSpPr>
              <a:spLocks/>
            </p:cNvSpPr>
            <p:nvPr/>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18" name="Freeform 21"/>
            <p:cNvSpPr>
              <a:spLocks/>
            </p:cNvSpPr>
            <p:nvPr/>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1" name="Freeform 24"/>
              <p:cNvSpPr>
                <a:spLocks/>
              </p:cNvSpPr>
              <p:nvPr/>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2" name="Freeform 25"/>
              <p:cNvSpPr>
                <a:spLocks/>
              </p:cNvSpPr>
              <p:nvPr/>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3" name="Freeform 26"/>
              <p:cNvSpPr>
                <a:spLocks/>
              </p:cNvSpPr>
              <p:nvPr/>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4" name="Freeform 27"/>
              <p:cNvSpPr>
                <a:spLocks/>
              </p:cNvSpPr>
              <p:nvPr/>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ea typeface="ＭＳ Ｐゴシック" pitchFamily="1" charset="-128"/>
              <a:cs typeface="+mn-cs"/>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ea typeface="ＭＳ Ｐゴシック" pitchFamily="1" charset="-128"/>
              <a:cs typeface="+mn-cs"/>
            </a:endParaRPr>
          </a:p>
        </p:txBody>
      </p:sp>
      <p:sp>
        <p:nvSpPr>
          <p:cNvPr id="33795" name="Rectangle 3"/>
          <p:cNvSpPr>
            <a:spLocks noGrp="1" noChangeArrowheads="1"/>
          </p:cNvSpPr>
          <p:nvPr>
            <p:ph type="ctrTitle"/>
          </p:nvPr>
        </p:nvSpPr>
        <p:spPr>
          <a:xfrm>
            <a:off x="1371600" y="1511300"/>
            <a:ext cx="6400800" cy="2273300"/>
          </a:xfrm>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3379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2E2A04CC-7374-0247-B238-EFD588D79350}" type="slidenum">
              <a:rPr lang="en-US"/>
              <a:pPr/>
              <a:t>‹#›</a:t>
            </a:fld>
            <a:endParaRPr lang="en-US"/>
          </a:p>
        </p:txBody>
      </p:sp>
    </p:spTree>
    <p:extLst>
      <p:ext uri="{BB962C8B-B14F-4D97-AF65-F5344CB8AC3E}">
        <p14:creationId xmlns:p14="http://schemas.microsoft.com/office/powerpoint/2010/main" val="31449523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FAA2955-63A3-EA47-AD48-4C13DC76101E}" type="slidenum">
              <a:rPr lang="en-US"/>
              <a:pPr/>
              <a:t>‹#›</a:t>
            </a:fld>
            <a:endParaRPr lang="en-US"/>
          </a:p>
        </p:txBody>
      </p:sp>
    </p:spTree>
    <p:extLst>
      <p:ext uri="{BB962C8B-B14F-4D97-AF65-F5344CB8AC3E}">
        <p14:creationId xmlns:p14="http://schemas.microsoft.com/office/powerpoint/2010/main" val="40166651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7C1AA06A-0B83-A644-9B60-D4EFE56401BD}" type="slidenum">
              <a:rPr lang="en-US"/>
              <a:pPr/>
              <a:t>‹#›</a:t>
            </a:fld>
            <a:endParaRPr lang="en-US"/>
          </a:p>
        </p:txBody>
      </p:sp>
    </p:spTree>
    <p:extLst>
      <p:ext uri="{BB962C8B-B14F-4D97-AF65-F5344CB8AC3E}">
        <p14:creationId xmlns:p14="http://schemas.microsoft.com/office/powerpoint/2010/main" val="38361461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AD530D5-B65A-464C-BF9C-93C0ACC5E5AB}" type="slidenum">
              <a:rPr lang="en-US"/>
              <a:pPr/>
              <a:t>‹#›</a:t>
            </a:fld>
            <a:endParaRPr lang="en-US"/>
          </a:p>
        </p:txBody>
      </p:sp>
    </p:spTree>
    <p:extLst>
      <p:ext uri="{BB962C8B-B14F-4D97-AF65-F5344CB8AC3E}">
        <p14:creationId xmlns:p14="http://schemas.microsoft.com/office/powerpoint/2010/main" val="24797489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F25CFBB1-5933-C94D-91AE-64A720325CBD}" type="slidenum">
              <a:rPr lang="en-US"/>
              <a:pPr/>
              <a:t>‹#›</a:t>
            </a:fld>
            <a:endParaRPr lang="en-US"/>
          </a:p>
        </p:txBody>
      </p:sp>
    </p:spTree>
    <p:extLst>
      <p:ext uri="{BB962C8B-B14F-4D97-AF65-F5344CB8AC3E}">
        <p14:creationId xmlns:p14="http://schemas.microsoft.com/office/powerpoint/2010/main" val="3636365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6ABFCE70-111F-D643-A70D-3B9E7FF92DBD}" type="slidenum">
              <a:rPr lang="en-US"/>
              <a:pPr/>
              <a:t>‹#›</a:t>
            </a:fld>
            <a:endParaRPr lang="en-US"/>
          </a:p>
        </p:txBody>
      </p:sp>
    </p:spTree>
    <p:extLst>
      <p:ext uri="{BB962C8B-B14F-4D97-AF65-F5344CB8AC3E}">
        <p14:creationId xmlns:p14="http://schemas.microsoft.com/office/powerpoint/2010/main" val="22682563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2D0F069E-EDAB-5F4A-8AF9-16495F47B72A}" type="slidenum">
              <a:rPr lang="en-US"/>
              <a:pPr/>
              <a:t>‹#›</a:t>
            </a:fld>
            <a:endParaRPr lang="en-US"/>
          </a:p>
        </p:txBody>
      </p:sp>
    </p:spTree>
    <p:extLst>
      <p:ext uri="{BB962C8B-B14F-4D97-AF65-F5344CB8AC3E}">
        <p14:creationId xmlns:p14="http://schemas.microsoft.com/office/powerpoint/2010/main" val="19019307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AEE5E4F8-E254-A54D-A363-985688473EB4}" type="slidenum">
              <a:rPr lang="en-US"/>
              <a:pPr/>
              <a:t>‹#›</a:t>
            </a:fld>
            <a:endParaRPr lang="en-US"/>
          </a:p>
        </p:txBody>
      </p:sp>
    </p:spTree>
    <p:extLst>
      <p:ext uri="{BB962C8B-B14F-4D97-AF65-F5344CB8AC3E}">
        <p14:creationId xmlns:p14="http://schemas.microsoft.com/office/powerpoint/2010/main" val="15732123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4276C10-323E-9945-8BEC-94C69EF8D797}" type="slidenum">
              <a:rPr lang="en-US"/>
              <a:pPr/>
              <a:t>‹#›</a:t>
            </a:fld>
            <a:endParaRPr lang="en-US"/>
          </a:p>
        </p:txBody>
      </p:sp>
    </p:spTree>
    <p:extLst>
      <p:ext uri="{BB962C8B-B14F-4D97-AF65-F5344CB8AC3E}">
        <p14:creationId xmlns:p14="http://schemas.microsoft.com/office/powerpoint/2010/main" val="91204723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5BB216A9-60C4-F74A-9DDD-E472827B00EE}" type="slidenum">
              <a:rPr lang="en-US"/>
              <a:pPr/>
              <a:t>‹#›</a:t>
            </a:fld>
            <a:endParaRPr lang="en-US"/>
          </a:p>
        </p:txBody>
      </p:sp>
    </p:spTree>
    <p:extLst>
      <p:ext uri="{BB962C8B-B14F-4D97-AF65-F5344CB8AC3E}">
        <p14:creationId xmlns:p14="http://schemas.microsoft.com/office/powerpoint/2010/main" val="1283017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9438930-0708-4D46-9935-952B2627B462}" type="slidenum">
              <a:rPr lang="en-US"/>
              <a:pPr/>
              <a:t>‹#›</a:t>
            </a:fld>
            <a:endParaRPr lang="en-US"/>
          </a:p>
        </p:txBody>
      </p:sp>
    </p:spTree>
    <p:extLst>
      <p:ext uri="{BB962C8B-B14F-4D97-AF65-F5344CB8AC3E}">
        <p14:creationId xmlns:p14="http://schemas.microsoft.com/office/powerpoint/2010/main" val="63366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DB1BC02-4633-184F-947A-7457B9ADA8F6}" type="slidenum">
              <a:rPr lang="en-US"/>
              <a:pPr/>
              <a:t>‹#›</a:t>
            </a:fld>
            <a:endParaRPr lang="en-US"/>
          </a:p>
        </p:txBody>
      </p:sp>
    </p:spTree>
    <p:extLst>
      <p:ext uri="{BB962C8B-B14F-4D97-AF65-F5344CB8AC3E}">
        <p14:creationId xmlns:p14="http://schemas.microsoft.com/office/powerpoint/2010/main" val="236285619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2132013" y="1219200"/>
            <a:ext cx="4876800" cy="2819400"/>
          </a:xfrm>
        </p:spPr>
        <p:txBody>
          <a:bodyPr/>
          <a:lstStyle>
            <a:lvl1pPr>
              <a:defRPr sz="4800"/>
            </a:lvl1pPr>
          </a:lstStyle>
          <a:p>
            <a:r>
              <a:rPr lang="en-US" smtClean="0"/>
              <a:t>Click to edit Master title style</a:t>
            </a:r>
            <a:endParaRPr lang="en-US"/>
          </a:p>
        </p:txBody>
      </p:sp>
      <p:sp>
        <p:nvSpPr>
          <p:cNvPr id="47107" name="Rectangle 3"/>
          <p:cNvSpPr>
            <a:spLocks noGrp="1" noChangeArrowheads="1"/>
          </p:cNvSpPr>
          <p:nvPr>
            <p:ph type="subTitle" idx="1"/>
          </p:nvPr>
        </p:nvSpPr>
        <p:spPr>
          <a:xfrm>
            <a:off x="685800" y="4419600"/>
            <a:ext cx="4343400" cy="1447800"/>
          </a:xfrm>
          <a:effectLst/>
        </p:spPr>
        <p:txBody>
          <a:bodyPr/>
          <a:lstStyle>
            <a:lvl1pPr marL="0" indent="0" algn="r">
              <a:buFontTx/>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38862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772400" y="6248400"/>
            <a:ext cx="1143000" cy="457200"/>
          </a:xfrm>
        </p:spPr>
        <p:txBody>
          <a:bodyPr/>
          <a:lstStyle>
            <a:lvl1pPr>
              <a:defRPr/>
            </a:lvl1pPr>
          </a:lstStyle>
          <a:p>
            <a:fld id="{AC598AD8-DECB-F044-AEDA-27523429D977}" type="slidenum">
              <a:rPr lang="en-US"/>
              <a:pPr/>
              <a:t>‹#›</a:t>
            </a:fld>
            <a:endParaRPr lang="en-US"/>
          </a:p>
        </p:txBody>
      </p:sp>
    </p:spTree>
    <p:extLst>
      <p:ext uri="{BB962C8B-B14F-4D97-AF65-F5344CB8AC3E}">
        <p14:creationId xmlns:p14="http://schemas.microsoft.com/office/powerpoint/2010/main" val="17990580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A1C52DC-9705-734E-8E0F-30ACA69F7359}" type="slidenum">
              <a:rPr lang="en-US"/>
              <a:pPr/>
              <a:t>‹#›</a:t>
            </a:fld>
            <a:endParaRPr lang="en-US"/>
          </a:p>
        </p:txBody>
      </p:sp>
    </p:spTree>
    <p:extLst>
      <p:ext uri="{BB962C8B-B14F-4D97-AF65-F5344CB8AC3E}">
        <p14:creationId xmlns:p14="http://schemas.microsoft.com/office/powerpoint/2010/main" val="402668937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24F0C04-8852-5743-A846-A29FEC3DA85E}" type="slidenum">
              <a:rPr lang="en-US"/>
              <a:pPr/>
              <a:t>‹#›</a:t>
            </a:fld>
            <a:endParaRPr lang="en-US"/>
          </a:p>
        </p:txBody>
      </p:sp>
    </p:spTree>
    <p:extLst>
      <p:ext uri="{BB962C8B-B14F-4D97-AF65-F5344CB8AC3E}">
        <p14:creationId xmlns:p14="http://schemas.microsoft.com/office/powerpoint/2010/main" val="114562155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F4D8230-019F-9143-9A11-ACDC030D30B2}" type="slidenum">
              <a:rPr lang="en-US"/>
              <a:pPr/>
              <a:t>‹#›</a:t>
            </a:fld>
            <a:endParaRPr lang="en-US"/>
          </a:p>
        </p:txBody>
      </p:sp>
    </p:spTree>
    <p:extLst>
      <p:ext uri="{BB962C8B-B14F-4D97-AF65-F5344CB8AC3E}">
        <p14:creationId xmlns:p14="http://schemas.microsoft.com/office/powerpoint/2010/main" val="13819583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5D1CC1C9-C460-6D41-9389-C642EF00504C}" type="slidenum">
              <a:rPr lang="en-US"/>
              <a:pPr/>
              <a:t>‹#›</a:t>
            </a:fld>
            <a:endParaRPr lang="en-US"/>
          </a:p>
        </p:txBody>
      </p:sp>
    </p:spTree>
    <p:extLst>
      <p:ext uri="{BB962C8B-B14F-4D97-AF65-F5344CB8AC3E}">
        <p14:creationId xmlns:p14="http://schemas.microsoft.com/office/powerpoint/2010/main" val="21622794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3963E503-0A76-D540-9F60-C4BDDF27DE43}" type="slidenum">
              <a:rPr lang="en-US"/>
              <a:pPr/>
              <a:t>‹#›</a:t>
            </a:fld>
            <a:endParaRPr lang="en-US"/>
          </a:p>
        </p:txBody>
      </p:sp>
    </p:spTree>
    <p:extLst>
      <p:ext uri="{BB962C8B-B14F-4D97-AF65-F5344CB8AC3E}">
        <p14:creationId xmlns:p14="http://schemas.microsoft.com/office/powerpoint/2010/main" val="42259394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F49ABF21-0640-AF4C-A791-F4B6183B6F9D}" type="slidenum">
              <a:rPr lang="en-US"/>
              <a:pPr/>
              <a:t>‹#›</a:t>
            </a:fld>
            <a:endParaRPr lang="en-US"/>
          </a:p>
        </p:txBody>
      </p:sp>
    </p:spTree>
    <p:extLst>
      <p:ext uri="{BB962C8B-B14F-4D97-AF65-F5344CB8AC3E}">
        <p14:creationId xmlns:p14="http://schemas.microsoft.com/office/powerpoint/2010/main" val="55168147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77AEC6A4-E3CB-5B4E-B3AA-3D22CF2F489F}" type="slidenum">
              <a:rPr lang="en-US"/>
              <a:pPr/>
              <a:t>‹#›</a:t>
            </a:fld>
            <a:endParaRPr lang="en-US"/>
          </a:p>
        </p:txBody>
      </p:sp>
    </p:spTree>
    <p:extLst>
      <p:ext uri="{BB962C8B-B14F-4D97-AF65-F5344CB8AC3E}">
        <p14:creationId xmlns:p14="http://schemas.microsoft.com/office/powerpoint/2010/main" val="3975184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675AC8B-6B94-1F49-8EF8-5A62C8499842}" type="slidenum">
              <a:rPr lang="en-US"/>
              <a:pPr/>
              <a:t>‹#›</a:t>
            </a:fld>
            <a:endParaRPr lang="en-US"/>
          </a:p>
        </p:txBody>
      </p:sp>
    </p:spTree>
    <p:extLst>
      <p:ext uri="{BB962C8B-B14F-4D97-AF65-F5344CB8AC3E}">
        <p14:creationId xmlns:p14="http://schemas.microsoft.com/office/powerpoint/2010/main" val="1545638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583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1"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09DDEDED-2B03-A344-8A63-4709EC84F402}" type="slidenum">
              <a:rPr lang="en-US"/>
              <a:pPr/>
              <a:t>‹#›</a:t>
            </a:fld>
            <a:endParaRPr lang="en-US"/>
          </a:p>
        </p:txBody>
      </p:sp>
    </p:spTree>
    <p:extLst>
      <p:ext uri="{BB962C8B-B14F-4D97-AF65-F5344CB8AC3E}">
        <p14:creationId xmlns:p14="http://schemas.microsoft.com/office/powerpoint/2010/main" val="388339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B389D9F-A54E-B141-883C-A4686A918919}" type="slidenum">
              <a:rPr lang="en-US"/>
              <a:pPr/>
              <a:t>‹#›</a:t>
            </a:fld>
            <a:endParaRPr lang="en-US"/>
          </a:p>
        </p:txBody>
      </p:sp>
    </p:spTree>
    <p:extLst>
      <p:ext uri="{BB962C8B-B14F-4D97-AF65-F5344CB8AC3E}">
        <p14:creationId xmlns:p14="http://schemas.microsoft.com/office/powerpoint/2010/main" val="53804928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9438930-0708-4D46-9935-952B2627B462}" type="slidenum">
              <a:rPr lang="en-US"/>
              <a:pPr/>
              <a:t>‹#›</a:t>
            </a:fld>
            <a:endParaRPr lang="en-US"/>
          </a:p>
        </p:txBody>
      </p:sp>
    </p:spTree>
    <p:extLst>
      <p:ext uri="{BB962C8B-B14F-4D97-AF65-F5344CB8AC3E}">
        <p14:creationId xmlns:p14="http://schemas.microsoft.com/office/powerpoint/2010/main" val="6336642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583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1"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09DDEDED-2B03-A344-8A63-4709EC84F402}" type="slidenum">
              <a:rPr lang="en-US"/>
              <a:pPr/>
              <a:t>‹#›</a:t>
            </a:fld>
            <a:endParaRPr lang="en-US"/>
          </a:p>
        </p:txBody>
      </p:sp>
    </p:spTree>
    <p:extLst>
      <p:ext uri="{BB962C8B-B14F-4D97-AF65-F5344CB8AC3E}">
        <p14:creationId xmlns:p14="http://schemas.microsoft.com/office/powerpoint/2010/main" val="38833929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F095C0C-9D21-CA4E-AC4F-06E17C51CFF0}" type="slidenum">
              <a:rPr lang="en-US"/>
              <a:pPr/>
              <a:t>‹#›</a:t>
            </a:fld>
            <a:endParaRPr lang="en-US"/>
          </a:p>
        </p:txBody>
      </p:sp>
    </p:spTree>
    <p:extLst>
      <p:ext uri="{BB962C8B-B14F-4D97-AF65-F5344CB8AC3E}">
        <p14:creationId xmlns:p14="http://schemas.microsoft.com/office/powerpoint/2010/main" val="38248349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7241B95-434C-7C4A-91CE-04223966AD73}" type="slidenum">
              <a:rPr lang="en-US"/>
              <a:pPr/>
              <a:t>‹#›</a:t>
            </a:fld>
            <a:endParaRPr lang="en-US"/>
          </a:p>
        </p:txBody>
      </p:sp>
    </p:spTree>
    <p:extLst>
      <p:ext uri="{BB962C8B-B14F-4D97-AF65-F5344CB8AC3E}">
        <p14:creationId xmlns:p14="http://schemas.microsoft.com/office/powerpoint/2010/main" val="31957012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C113F90-A6B5-9C4D-B6DD-324E25A0FD70}" type="slidenum">
              <a:rPr lang="en-US"/>
              <a:pPr/>
              <a:t>‹#›</a:t>
            </a:fld>
            <a:endParaRPr lang="en-US"/>
          </a:p>
        </p:txBody>
      </p:sp>
    </p:spTree>
    <p:extLst>
      <p:ext uri="{BB962C8B-B14F-4D97-AF65-F5344CB8AC3E}">
        <p14:creationId xmlns:p14="http://schemas.microsoft.com/office/powerpoint/2010/main" val="18052254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EA03A545-55CB-8042-AF46-F0B216B67388}" type="slidenum">
              <a:rPr lang="en-US"/>
              <a:pPr/>
              <a:t>‹#›</a:t>
            </a:fld>
            <a:endParaRPr lang="en-US"/>
          </a:p>
        </p:txBody>
      </p:sp>
    </p:spTree>
    <p:extLst>
      <p:ext uri="{BB962C8B-B14F-4D97-AF65-F5344CB8AC3E}">
        <p14:creationId xmlns:p14="http://schemas.microsoft.com/office/powerpoint/2010/main" val="2327115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C194E58D-5F8D-B448-8EFC-83F874448F7D}" type="slidenum">
              <a:rPr lang="en-US"/>
              <a:pPr/>
              <a:t>‹#›</a:t>
            </a:fld>
            <a:endParaRPr lang="en-US"/>
          </a:p>
        </p:txBody>
      </p:sp>
    </p:spTree>
    <p:extLst>
      <p:ext uri="{BB962C8B-B14F-4D97-AF65-F5344CB8AC3E}">
        <p14:creationId xmlns:p14="http://schemas.microsoft.com/office/powerpoint/2010/main" val="182934942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5CEA3F14-F5E7-8C4C-AF26-20BCC2B65217}" type="slidenum">
              <a:rPr lang="en-US"/>
              <a:pPr/>
              <a:t>‹#›</a:t>
            </a:fld>
            <a:endParaRPr lang="en-US"/>
          </a:p>
        </p:txBody>
      </p:sp>
    </p:spTree>
    <p:extLst>
      <p:ext uri="{BB962C8B-B14F-4D97-AF65-F5344CB8AC3E}">
        <p14:creationId xmlns:p14="http://schemas.microsoft.com/office/powerpoint/2010/main" val="3957647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6F7AB7FC-89FA-294A-8CED-7A34641988A4}" type="slidenum">
              <a:rPr lang="en-US"/>
              <a:pPr/>
              <a:t>‹#›</a:t>
            </a:fld>
            <a:endParaRPr lang="en-US"/>
          </a:p>
        </p:txBody>
      </p:sp>
    </p:spTree>
    <p:extLst>
      <p:ext uri="{BB962C8B-B14F-4D97-AF65-F5344CB8AC3E}">
        <p14:creationId xmlns:p14="http://schemas.microsoft.com/office/powerpoint/2010/main" val="3382954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F095C0C-9D21-CA4E-AC4F-06E17C51CFF0}" type="slidenum">
              <a:rPr lang="en-US"/>
              <a:pPr/>
              <a:t>‹#›</a:t>
            </a:fld>
            <a:endParaRPr lang="en-US"/>
          </a:p>
        </p:txBody>
      </p:sp>
    </p:spTree>
    <p:extLst>
      <p:ext uri="{BB962C8B-B14F-4D97-AF65-F5344CB8AC3E}">
        <p14:creationId xmlns:p14="http://schemas.microsoft.com/office/powerpoint/2010/main" val="382483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4DB3688-3E5C-BE43-B736-38ABC367DE91}" type="slidenum">
              <a:rPr lang="en-US"/>
              <a:pPr/>
              <a:t>‹#›</a:t>
            </a:fld>
            <a:endParaRPr lang="en-US"/>
          </a:p>
        </p:txBody>
      </p:sp>
    </p:spTree>
    <p:extLst>
      <p:ext uri="{BB962C8B-B14F-4D97-AF65-F5344CB8AC3E}">
        <p14:creationId xmlns:p14="http://schemas.microsoft.com/office/powerpoint/2010/main" val="27459909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C69FDA5-7324-5B4A-8999-627FF9978D0B}" type="slidenum">
              <a:rPr lang="en-US"/>
              <a:pPr/>
              <a:t>‹#›</a:t>
            </a:fld>
            <a:endParaRPr lang="en-US"/>
          </a:p>
        </p:txBody>
      </p:sp>
    </p:spTree>
    <p:extLst>
      <p:ext uri="{BB962C8B-B14F-4D97-AF65-F5344CB8AC3E}">
        <p14:creationId xmlns:p14="http://schemas.microsoft.com/office/powerpoint/2010/main" val="18403866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B45B57D-3ADB-274D-A9A6-301CE311A4D4}" type="slidenum">
              <a:rPr lang="en-US"/>
              <a:pPr/>
              <a:t>‹#›</a:t>
            </a:fld>
            <a:endParaRPr lang="en-US"/>
          </a:p>
        </p:txBody>
      </p:sp>
    </p:spTree>
    <p:extLst>
      <p:ext uri="{BB962C8B-B14F-4D97-AF65-F5344CB8AC3E}">
        <p14:creationId xmlns:p14="http://schemas.microsoft.com/office/powerpoint/2010/main" val="278882807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79875" name="Rectangle 3"/>
          <p:cNvSpPr>
            <a:spLocks noGrp="1" noChangeArrowheads="1"/>
          </p:cNvSpPr>
          <p:nvPr>
            <p:ph type="subTitle" idx="1"/>
          </p:nvPr>
        </p:nvSpPr>
        <p:spPr>
          <a:xfrm>
            <a:off x="1712913" y="3886200"/>
            <a:ext cx="5715000" cy="1676400"/>
          </a:xfrm>
        </p:spPr>
        <p:txBody>
          <a:bodyPr/>
          <a:lstStyle>
            <a:lvl1pPr marL="0" indent="0" algn="ctr">
              <a:buFontTx/>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a:effectLst>
            <a:outerShdw dist="12700" dir="2700000" algn="ctr" rotWithShape="0">
              <a:srgbClr val="80808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dist="12700" dir="2700000" algn="ctr" rotWithShape="0">
              <a:srgbClr val="80808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dist="12700" dir="2700000" algn="ctr" rotWithShape="0">
              <a:srgbClr val="808080">
                <a:alpha val="99962"/>
              </a:srgbClr>
            </a:outerShdw>
          </a:effectLst>
        </p:spPr>
        <p:txBody>
          <a:bodyPr/>
          <a:lstStyle>
            <a:lvl1pPr>
              <a:defRPr/>
            </a:lvl1pPr>
          </a:lstStyle>
          <a:p>
            <a:fld id="{918BA31D-1A9D-144C-9EEF-4F24A42651C8}" type="slidenum">
              <a:rPr lang="en-US"/>
              <a:pPr/>
              <a:t>‹#›</a:t>
            </a:fld>
            <a:endParaRPr lang="en-US"/>
          </a:p>
        </p:txBody>
      </p:sp>
    </p:spTree>
    <p:extLst>
      <p:ext uri="{BB962C8B-B14F-4D97-AF65-F5344CB8AC3E}">
        <p14:creationId xmlns:p14="http://schemas.microsoft.com/office/powerpoint/2010/main" val="16074870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4C8B0D-6D85-1C42-930C-2112495BB190}" type="slidenum">
              <a:rPr lang="en-US"/>
              <a:pPr/>
              <a:t>‹#›</a:t>
            </a:fld>
            <a:endParaRPr lang="en-US"/>
          </a:p>
        </p:txBody>
      </p:sp>
    </p:spTree>
    <p:extLst>
      <p:ext uri="{BB962C8B-B14F-4D97-AF65-F5344CB8AC3E}">
        <p14:creationId xmlns:p14="http://schemas.microsoft.com/office/powerpoint/2010/main" val="16495461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9F1183-C5AC-4840-9D1F-C8FB32583311}" type="slidenum">
              <a:rPr lang="en-US"/>
              <a:pPr/>
              <a:t>‹#›</a:t>
            </a:fld>
            <a:endParaRPr lang="en-US"/>
          </a:p>
        </p:txBody>
      </p:sp>
    </p:spTree>
    <p:extLst>
      <p:ext uri="{BB962C8B-B14F-4D97-AF65-F5344CB8AC3E}">
        <p14:creationId xmlns:p14="http://schemas.microsoft.com/office/powerpoint/2010/main" val="17251848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25F7EA-36AF-9042-9305-AD2FDC1B852D}" type="slidenum">
              <a:rPr lang="en-US"/>
              <a:pPr/>
              <a:t>‹#›</a:t>
            </a:fld>
            <a:endParaRPr lang="en-US"/>
          </a:p>
        </p:txBody>
      </p:sp>
    </p:spTree>
    <p:extLst>
      <p:ext uri="{BB962C8B-B14F-4D97-AF65-F5344CB8AC3E}">
        <p14:creationId xmlns:p14="http://schemas.microsoft.com/office/powerpoint/2010/main" val="369717950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33D348F-883E-FE47-95DF-0AFD6A4973F4}" type="slidenum">
              <a:rPr lang="en-US"/>
              <a:pPr/>
              <a:t>‹#›</a:t>
            </a:fld>
            <a:endParaRPr lang="en-US"/>
          </a:p>
        </p:txBody>
      </p:sp>
    </p:spTree>
    <p:extLst>
      <p:ext uri="{BB962C8B-B14F-4D97-AF65-F5344CB8AC3E}">
        <p14:creationId xmlns:p14="http://schemas.microsoft.com/office/powerpoint/2010/main" val="215505431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1FD60DB-B471-334E-85D9-3A4EDEA72234}" type="slidenum">
              <a:rPr lang="en-US"/>
              <a:pPr/>
              <a:t>‹#›</a:t>
            </a:fld>
            <a:endParaRPr lang="en-US"/>
          </a:p>
        </p:txBody>
      </p:sp>
    </p:spTree>
    <p:extLst>
      <p:ext uri="{BB962C8B-B14F-4D97-AF65-F5344CB8AC3E}">
        <p14:creationId xmlns:p14="http://schemas.microsoft.com/office/powerpoint/2010/main" val="117855922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BED195A-4EDD-A749-843D-9FE76FC82C88}" type="slidenum">
              <a:rPr lang="en-US"/>
              <a:pPr/>
              <a:t>‹#›</a:t>
            </a:fld>
            <a:endParaRPr lang="en-US"/>
          </a:p>
        </p:txBody>
      </p:sp>
    </p:spTree>
    <p:extLst>
      <p:ext uri="{BB962C8B-B14F-4D97-AF65-F5344CB8AC3E}">
        <p14:creationId xmlns:p14="http://schemas.microsoft.com/office/powerpoint/2010/main" val="3745594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7241B95-434C-7C4A-91CE-04223966AD73}" type="slidenum">
              <a:rPr lang="en-US"/>
              <a:pPr/>
              <a:t>‹#›</a:t>
            </a:fld>
            <a:endParaRPr lang="en-US"/>
          </a:p>
        </p:txBody>
      </p:sp>
    </p:spTree>
    <p:extLst>
      <p:ext uri="{BB962C8B-B14F-4D97-AF65-F5344CB8AC3E}">
        <p14:creationId xmlns:p14="http://schemas.microsoft.com/office/powerpoint/2010/main" val="319570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6C6E03-D104-E541-AD0C-A00D9153D7CD}" type="slidenum">
              <a:rPr lang="en-US"/>
              <a:pPr/>
              <a:t>‹#›</a:t>
            </a:fld>
            <a:endParaRPr lang="en-US"/>
          </a:p>
        </p:txBody>
      </p:sp>
    </p:spTree>
    <p:extLst>
      <p:ext uri="{BB962C8B-B14F-4D97-AF65-F5344CB8AC3E}">
        <p14:creationId xmlns:p14="http://schemas.microsoft.com/office/powerpoint/2010/main" val="65814116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5647AA9-06D6-EC44-9D57-8DF6712F82B6}" type="slidenum">
              <a:rPr lang="en-US"/>
              <a:pPr/>
              <a:t>‹#›</a:t>
            </a:fld>
            <a:endParaRPr lang="en-US"/>
          </a:p>
        </p:txBody>
      </p:sp>
    </p:spTree>
    <p:extLst>
      <p:ext uri="{BB962C8B-B14F-4D97-AF65-F5344CB8AC3E}">
        <p14:creationId xmlns:p14="http://schemas.microsoft.com/office/powerpoint/2010/main" val="2758855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9599CA-5AE1-2D40-9164-7B565AC32F46}" type="slidenum">
              <a:rPr lang="en-US"/>
              <a:pPr/>
              <a:t>‹#›</a:t>
            </a:fld>
            <a:endParaRPr lang="en-US"/>
          </a:p>
        </p:txBody>
      </p:sp>
    </p:spTree>
    <p:extLst>
      <p:ext uri="{BB962C8B-B14F-4D97-AF65-F5344CB8AC3E}">
        <p14:creationId xmlns:p14="http://schemas.microsoft.com/office/powerpoint/2010/main" val="395400163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1A054-FD23-D54E-A477-DDB712DDFA03}" type="slidenum">
              <a:rPr lang="en-US"/>
              <a:pPr/>
              <a:t>‹#›</a:t>
            </a:fld>
            <a:endParaRPr lang="en-US"/>
          </a:p>
        </p:txBody>
      </p:sp>
    </p:spTree>
    <p:extLst>
      <p:ext uri="{BB962C8B-B14F-4D97-AF65-F5344CB8AC3E}">
        <p14:creationId xmlns:p14="http://schemas.microsoft.com/office/powerpoint/2010/main" val="160487361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1600200" y="1600200"/>
            <a:ext cx="6858000" cy="1828800"/>
          </a:xfrm>
          <a:effectLst/>
        </p:spPr>
        <p:txBody>
          <a:bodyPr/>
          <a:lstStyle>
            <a:lvl1pPr>
              <a:defRPr/>
            </a:lvl1pPr>
          </a:lstStyle>
          <a:p>
            <a:r>
              <a:rPr lang="en-US" smtClean="0"/>
              <a:t>Click to edit Master title style</a:t>
            </a:r>
            <a:endParaRPr lang="en-US"/>
          </a:p>
        </p:txBody>
      </p:sp>
      <p:sp>
        <p:nvSpPr>
          <p:cNvPr id="122883" name="Rectangle 3"/>
          <p:cNvSpPr>
            <a:spLocks noGrp="1" noChangeArrowheads="1"/>
          </p:cNvSpPr>
          <p:nvPr>
            <p:ph type="subTitle" idx="1"/>
          </p:nvPr>
        </p:nvSpPr>
        <p:spPr>
          <a:xfrm>
            <a:off x="2057400" y="3886200"/>
            <a:ext cx="6400800" cy="1752600"/>
          </a:xfrm>
          <a:effectLst/>
        </p:spPr>
        <p:txBody>
          <a:bodyPr/>
          <a:lstStyle>
            <a:lvl1pPr marL="0" indent="0" algn="r">
              <a:buFont typeface="Wingdings" pitchFamily="1" charset="2"/>
              <a:buNone/>
              <a:defRPr sz="2800" i="1"/>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956AB2-F3B5-724A-A8E5-BCCF452967EC}" type="slidenum">
              <a:rPr lang="en-US"/>
              <a:pPr/>
              <a:t>‹#›</a:t>
            </a:fld>
            <a:endParaRPr lang="en-US"/>
          </a:p>
        </p:txBody>
      </p:sp>
    </p:spTree>
    <p:extLst>
      <p:ext uri="{BB962C8B-B14F-4D97-AF65-F5344CB8AC3E}">
        <p14:creationId xmlns:p14="http://schemas.microsoft.com/office/powerpoint/2010/main" val="367367664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6E7A6F-CE7E-0344-85B4-54EFC45DBF1E}" type="slidenum">
              <a:rPr lang="en-US"/>
              <a:pPr/>
              <a:t>‹#›</a:t>
            </a:fld>
            <a:endParaRPr lang="en-US"/>
          </a:p>
        </p:txBody>
      </p:sp>
    </p:spTree>
    <p:extLst>
      <p:ext uri="{BB962C8B-B14F-4D97-AF65-F5344CB8AC3E}">
        <p14:creationId xmlns:p14="http://schemas.microsoft.com/office/powerpoint/2010/main" val="42388025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35679C-E06E-3E4C-BF74-4D2CBB0B59FC}" type="slidenum">
              <a:rPr lang="en-US"/>
              <a:pPr/>
              <a:t>‹#›</a:t>
            </a:fld>
            <a:endParaRPr lang="en-US"/>
          </a:p>
        </p:txBody>
      </p:sp>
    </p:spTree>
    <p:extLst>
      <p:ext uri="{BB962C8B-B14F-4D97-AF65-F5344CB8AC3E}">
        <p14:creationId xmlns:p14="http://schemas.microsoft.com/office/powerpoint/2010/main" val="176541004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0C92EE-8F2A-A048-9380-280A5DF2518C}" type="slidenum">
              <a:rPr lang="en-US"/>
              <a:pPr/>
              <a:t>‹#›</a:t>
            </a:fld>
            <a:endParaRPr lang="en-US"/>
          </a:p>
        </p:txBody>
      </p:sp>
    </p:spTree>
    <p:extLst>
      <p:ext uri="{BB962C8B-B14F-4D97-AF65-F5344CB8AC3E}">
        <p14:creationId xmlns:p14="http://schemas.microsoft.com/office/powerpoint/2010/main" val="426539245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9ED5F53-493A-6B41-B547-D8FD208A9D98}" type="slidenum">
              <a:rPr lang="en-US"/>
              <a:pPr/>
              <a:t>‹#›</a:t>
            </a:fld>
            <a:endParaRPr lang="en-US"/>
          </a:p>
        </p:txBody>
      </p:sp>
    </p:spTree>
    <p:extLst>
      <p:ext uri="{BB962C8B-B14F-4D97-AF65-F5344CB8AC3E}">
        <p14:creationId xmlns:p14="http://schemas.microsoft.com/office/powerpoint/2010/main" val="302740194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C4A13A4-B0C5-6D46-90F8-236D0AFDCDD1}" type="slidenum">
              <a:rPr lang="en-US"/>
              <a:pPr/>
              <a:t>‹#›</a:t>
            </a:fld>
            <a:endParaRPr lang="en-US"/>
          </a:p>
        </p:txBody>
      </p:sp>
    </p:spTree>
    <p:extLst>
      <p:ext uri="{BB962C8B-B14F-4D97-AF65-F5344CB8AC3E}">
        <p14:creationId xmlns:p14="http://schemas.microsoft.com/office/powerpoint/2010/main" val="2831742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C113F90-A6B5-9C4D-B6DD-324E25A0FD70}" type="slidenum">
              <a:rPr lang="en-US"/>
              <a:pPr/>
              <a:t>‹#›</a:t>
            </a:fld>
            <a:endParaRPr lang="en-US"/>
          </a:p>
        </p:txBody>
      </p:sp>
    </p:spTree>
    <p:extLst>
      <p:ext uri="{BB962C8B-B14F-4D97-AF65-F5344CB8AC3E}">
        <p14:creationId xmlns:p14="http://schemas.microsoft.com/office/powerpoint/2010/main" val="18052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0DFD0C-4A8D-5842-95EA-C46D4FC522A2}" type="slidenum">
              <a:rPr lang="en-US"/>
              <a:pPr/>
              <a:t>‹#›</a:t>
            </a:fld>
            <a:endParaRPr lang="en-US"/>
          </a:p>
        </p:txBody>
      </p:sp>
    </p:spTree>
    <p:extLst>
      <p:ext uri="{BB962C8B-B14F-4D97-AF65-F5344CB8AC3E}">
        <p14:creationId xmlns:p14="http://schemas.microsoft.com/office/powerpoint/2010/main" val="339782243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3B558B-FD24-294A-AFA3-DA36D34027B0}" type="slidenum">
              <a:rPr lang="en-US"/>
              <a:pPr/>
              <a:t>‹#›</a:t>
            </a:fld>
            <a:endParaRPr lang="en-US"/>
          </a:p>
        </p:txBody>
      </p:sp>
    </p:spTree>
    <p:extLst>
      <p:ext uri="{BB962C8B-B14F-4D97-AF65-F5344CB8AC3E}">
        <p14:creationId xmlns:p14="http://schemas.microsoft.com/office/powerpoint/2010/main" val="271705447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BBE5642-B29D-F441-AF94-5F8AAD4350AE}" type="slidenum">
              <a:rPr lang="en-US"/>
              <a:pPr/>
              <a:t>‹#›</a:t>
            </a:fld>
            <a:endParaRPr lang="en-US"/>
          </a:p>
        </p:txBody>
      </p:sp>
    </p:spTree>
    <p:extLst>
      <p:ext uri="{BB962C8B-B14F-4D97-AF65-F5344CB8AC3E}">
        <p14:creationId xmlns:p14="http://schemas.microsoft.com/office/powerpoint/2010/main" val="420272997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F0A23D-8CF5-CB4B-B6D1-82552D49FB03}" type="slidenum">
              <a:rPr lang="en-US"/>
              <a:pPr/>
              <a:t>‹#›</a:t>
            </a:fld>
            <a:endParaRPr lang="en-US"/>
          </a:p>
        </p:txBody>
      </p:sp>
    </p:spTree>
    <p:extLst>
      <p:ext uri="{BB962C8B-B14F-4D97-AF65-F5344CB8AC3E}">
        <p14:creationId xmlns:p14="http://schemas.microsoft.com/office/powerpoint/2010/main" val="334428884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A0840A-C19E-744F-A53C-B89DDD8776CA}" type="slidenum">
              <a:rPr lang="en-US"/>
              <a:pPr/>
              <a:t>‹#›</a:t>
            </a:fld>
            <a:endParaRPr lang="en-US"/>
          </a:p>
        </p:txBody>
      </p:sp>
    </p:spTree>
    <p:extLst>
      <p:ext uri="{BB962C8B-B14F-4D97-AF65-F5344CB8AC3E}">
        <p14:creationId xmlns:p14="http://schemas.microsoft.com/office/powerpoint/2010/main" val="182982509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1089025" y="1371600"/>
            <a:ext cx="6705600" cy="2057400"/>
          </a:xfrm>
        </p:spPr>
        <p:txBody>
          <a:bodyPr/>
          <a:lstStyle>
            <a:lvl1pPr>
              <a:defRPr sz="4400"/>
            </a:lvl1pPr>
          </a:lstStyle>
          <a:p>
            <a:r>
              <a:rPr lang="en-US" smtClean="0"/>
              <a:t>Click to edit Master title style</a:t>
            </a:r>
            <a:endParaRPr lang="en-US"/>
          </a:p>
        </p:txBody>
      </p:sp>
      <p:sp>
        <p:nvSpPr>
          <p:cNvPr id="133123" name="Rectangle 3"/>
          <p:cNvSpPr>
            <a:spLocks noGrp="1" noChangeArrowheads="1"/>
          </p:cNvSpPr>
          <p:nvPr>
            <p:ph type="subTitle" idx="1"/>
          </p:nvPr>
        </p:nvSpPr>
        <p:spPr>
          <a:xfrm>
            <a:off x="1143000" y="3886200"/>
            <a:ext cx="66294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232966-EC95-C04A-96E3-1998288647EF}" type="slidenum">
              <a:rPr lang="en-US"/>
              <a:pPr/>
              <a:t>‹#›</a:t>
            </a:fld>
            <a:endParaRPr lang="en-US"/>
          </a:p>
        </p:txBody>
      </p:sp>
    </p:spTree>
    <p:extLst>
      <p:ext uri="{BB962C8B-B14F-4D97-AF65-F5344CB8AC3E}">
        <p14:creationId xmlns:p14="http://schemas.microsoft.com/office/powerpoint/2010/main" val="381405448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524ED0-63E8-CE41-8F23-A8C32D40EE6A}" type="slidenum">
              <a:rPr lang="en-US"/>
              <a:pPr/>
              <a:t>‹#›</a:t>
            </a:fld>
            <a:endParaRPr lang="en-US"/>
          </a:p>
        </p:txBody>
      </p:sp>
    </p:spTree>
    <p:extLst>
      <p:ext uri="{BB962C8B-B14F-4D97-AF65-F5344CB8AC3E}">
        <p14:creationId xmlns:p14="http://schemas.microsoft.com/office/powerpoint/2010/main" val="284495622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3E59A1-6B07-3A46-A5E9-5E23F9B13326}" type="slidenum">
              <a:rPr lang="en-US"/>
              <a:pPr/>
              <a:t>‹#›</a:t>
            </a:fld>
            <a:endParaRPr lang="en-US"/>
          </a:p>
        </p:txBody>
      </p:sp>
    </p:spTree>
    <p:extLst>
      <p:ext uri="{BB962C8B-B14F-4D97-AF65-F5344CB8AC3E}">
        <p14:creationId xmlns:p14="http://schemas.microsoft.com/office/powerpoint/2010/main" val="11157611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416C6B-417D-2E4D-A8F8-8BE7AA691AA3}" type="slidenum">
              <a:rPr lang="en-US"/>
              <a:pPr/>
              <a:t>‹#›</a:t>
            </a:fld>
            <a:endParaRPr lang="en-US"/>
          </a:p>
        </p:txBody>
      </p:sp>
    </p:spTree>
    <p:extLst>
      <p:ext uri="{BB962C8B-B14F-4D97-AF65-F5344CB8AC3E}">
        <p14:creationId xmlns:p14="http://schemas.microsoft.com/office/powerpoint/2010/main" val="42251683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01F929B-6D20-AF4E-9245-5106CCD0F8AC}" type="slidenum">
              <a:rPr lang="en-US"/>
              <a:pPr/>
              <a:t>‹#›</a:t>
            </a:fld>
            <a:endParaRPr lang="en-US"/>
          </a:p>
        </p:txBody>
      </p:sp>
    </p:spTree>
    <p:extLst>
      <p:ext uri="{BB962C8B-B14F-4D97-AF65-F5344CB8AC3E}">
        <p14:creationId xmlns:p14="http://schemas.microsoft.com/office/powerpoint/2010/main" val="3863509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EA03A545-55CB-8042-AF46-F0B216B67388}" type="slidenum">
              <a:rPr lang="en-US"/>
              <a:pPr/>
              <a:t>‹#›</a:t>
            </a:fld>
            <a:endParaRPr lang="en-US"/>
          </a:p>
        </p:txBody>
      </p:sp>
    </p:spTree>
    <p:extLst>
      <p:ext uri="{BB962C8B-B14F-4D97-AF65-F5344CB8AC3E}">
        <p14:creationId xmlns:p14="http://schemas.microsoft.com/office/powerpoint/2010/main" val="2327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6544B0-A4A1-3B4C-9534-43A3DBC82B55}" type="slidenum">
              <a:rPr lang="en-US"/>
              <a:pPr/>
              <a:t>‹#›</a:t>
            </a:fld>
            <a:endParaRPr lang="en-US"/>
          </a:p>
        </p:txBody>
      </p:sp>
    </p:spTree>
    <p:extLst>
      <p:ext uri="{BB962C8B-B14F-4D97-AF65-F5344CB8AC3E}">
        <p14:creationId xmlns:p14="http://schemas.microsoft.com/office/powerpoint/2010/main" val="143282916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ED17510-8987-E941-884C-EA6F4514268B}" type="slidenum">
              <a:rPr lang="en-US"/>
              <a:pPr/>
              <a:t>‹#›</a:t>
            </a:fld>
            <a:endParaRPr lang="en-US"/>
          </a:p>
        </p:txBody>
      </p:sp>
    </p:spTree>
    <p:extLst>
      <p:ext uri="{BB962C8B-B14F-4D97-AF65-F5344CB8AC3E}">
        <p14:creationId xmlns:p14="http://schemas.microsoft.com/office/powerpoint/2010/main" val="33655686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B8CFD2-1E9A-8F47-84F3-E04242F9F19B}" type="slidenum">
              <a:rPr lang="en-US"/>
              <a:pPr/>
              <a:t>‹#›</a:t>
            </a:fld>
            <a:endParaRPr lang="en-US"/>
          </a:p>
        </p:txBody>
      </p:sp>
    </p:spTree>
    <p:extLst>
      <p:ext uri="{BB962C8B-B14F-4D97-AF65-F5344CB8AC3E}">
        <p14:creationId xmlns:p14="http://schemas.microsoft.com/office/powerpoint/2010/main" val="204666263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75A22D-273A-E94A-B36E-5131D51A82B0}" type="slidenum">
              <a:rPr lang="en-US"/>
              <a:pPr/>
              <a:t>‹#›</a:t>
            </a:fld>
            <a:endParaRPr lang="en-US"/>
          </a:p>
        </p:txBody>
      </p:sp>
    </p:spTree>
    <p:extLst>
      <p:ext uri="{BB962C8B-B14F-4D97-AF65-F5344CB8AC3E}">
        <p14:creationId xmlns:p14="http://schemas.microsoft.com/office/powerpoint/2010/main" val="150767808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A946BD-41B0-8147-8B43-10223208736A}" type="slidenum">
              <a:rPr lang="en-US"/>
              <a:pPr/>
              <a:t>‹#›</a:t>
            </a:fld>
            <a:endParaRPr lang="en-US"/>
          </a:p>
        </p:txBody>
      </p:sp>
    </p:spTree>
    <p:extLst>
      <p:ext uri="{BB962C8B-B14F-4D97-AF65-F5344CB8AC3E}">
        <p14:creationId xmlns:p14="http://schemas.microsoft.com/office/powerpoint/2010/main" val="18418967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990600"/>
            <a:ext cx="17335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990600"/>
            <a:ext cx="50482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AEBFF7-EEB3-D64D-A0BB-F3662A266F18}" type="slidenum">
              <a:rPr lang="en-US"/>
              <a:pPr/>
              <a:t>‹#›</a:t>
            </a:fld>
            <a:endParaRPr lang="en-US"/>
          </a:p>
        </p:txBody>
      </p:sp>
    </p:spTree>
    <p:extLst>
      <p:ext uri="{BB962C8B-B14F-4D97-AF65-F5344CB8AC3E}">
        <p14:creationId xmlns:p14="http://schemas.microsoft.com/office/powerpoint/2010/main" val="142764877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2819400" y="914400"/>
            <a:ext cx="5867400" cy="2514600"/>
          </a:xfrm>
        </p:spPr>
        <p:txBody>
          <a:bodyPr/>
          <a:lstStyle>
            <a:lvl1pPr>
              <a:defRPr sz="4400"/>
            </a:lvl1pPr>
          </a:lstStyle>
          <a:p>
            <a:r>
              <a:rPr lang="en-US" smtClean="0"/>
              <a:t>Click to edit Master title style</a:t>
            </a:r>
            <a:endParaRPr lang="en-US"/>
          </a:p>
        </p:txBody>
      </p:sp>
      <p:sp>
        <p:nvSpPr>
          <p:cNvPr id="137219" name="Rectangle 3"/>
          <p:cNvSpPr>
            <a:spLocks noGrp="1" noChangeArrowheads="1"/>
          </p:cNvSpPr>
          <p:nvPr>
            <p:ph type="subTitle" idx="1"/>
          </p:nvPr>
        </p:nvSpPr>
        <p:spPr>
          <a:xfrm>
            <a:off x="2590800" y="3733800"/>
            <a:ext cx="6096000" cy="1752600"/>
          </a:xfrm>
        </p:spPr>
        <p:txBody>
          <a:bodyPr/>
          <a:lstStyle>
            <a:lvl1pPr marL="0" indent="0" algn="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945DC6C-C013-AD49-89E4-CD76828ACA0E}" type="slidenum">
              <a:rPr lang="en-US"/>
              <a:pPr/>
              <a:t>‹#›</a:t>
            </a:fld>
            <a:endParaRPr lang="en-US"/>
          </a:p>
        </p:txBody>
      </p:sp>
    </p:spTree>
    <p:extLst>
      <p:ext uri="{BB962C8B-B14F-4D97-AF65-F5344CB8AC3E}">
        <p14:creationId xmlns:p14="http://schemas.microsoft.com/office/powerpoint/2010/main" val="249608496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302E52-10A9-5D44-AD94-9459D69338CE}" type="slidenum">
              <a:rPr lang="en-US"/>
              <a:pPr/>
              <a:t>‹#›</a:t>
            </a:fld>
            <a:endParaRPr lang="en-US"/>
          </a:p>
        </p:txBody>
      </p:sp>
    </p:spTree>
    <p:extLst>
      <p:ext uri="{BB962C8B-B14F-4D97-AF65-F5344CB8AC3E}">
        <p14:creationId xmlns:p14="http://schemas.microsoft.com/office/powerpoint/2010/main" val="89181283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0A09EE-2E2A-9E47-BD6C-862B7FC698BA}" type="slidenum">
              <a:rPr lang="en-US"/>
              <a:pPr/>
              <a:t>‹#›</a:t>
            </a:fld>
            <a:endParaRPr lang="en-US"/>
          </a:p>
        </p:txBody>
      </p:sp>
    </p:spTree>
    <p:extLst>
      <p:ext uri="{BB962C8B-B14F-4D97-AF65-F5344CB8AC3E}">
        <p14:creationId xmlns:p14="http://schemas.microsoft.com/office/powerpoint/2010/main" val="380204642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8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B19F63-F3B6-C049-BEE5-B15D5238A5D4}" type="slidenum">
              <a:rPr lang="en-US"/>
              <a:pPr/>
              <a:t>‹#›</a:t>
            </a:fld>
            <a:endParaRPr lang="en-US"/>
          </a:p>
        </p:txBody>
      </p:sp>
    </p:spTree>
    <p:extLst>
      <p:ext uri="{BB962C8B-B14F-4D97-AF65-F5344CB8AC3E}">
        <p14:creationId xmlns:p14="http://schemas.microsoft.com/office/powerpoint/2010/main" val="2140632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C194E58D-5F8D-B448-8EFC-83F874448F7D}" type="slidenum">
              <a:rPr lang="en-US"/>
              <a:pPr/>
              <a:t>‹#›</a:t>
            </a:fld>
            <a:endParaRPr lang="en-US"/>
          </a:p>
        </p:txBody>
      </p:sp>
    </p:spTree>
    <p:extLst>
      <p:ext uri="{BB962C8B-B14F-4D97-AF65-F5344CB8AC3E}">
        <p14:creationId xmlns:p14="http://schemas.microsoft.com/office/powerpoint/2010/main" val="182934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2B94C30-BEB4-E749-8D41-F0D74ADEAD2C}" type="slidenum">
              <a:rPr lang="en-US"/>
              <a:pPr/>
              <a:t>‹#›</a:t>
            </a:fld>
            <a:endParaRPr lang="en-US"/>
          </a:p>
        </p:txBody>
      </p:sp>
    </p:spTree>
    <p:extLst>
      <p:ext uri="{BB962C8B-B14F-4D97-AF65-F5344CB8AC3E}">
        <p14:creationId xmlns:p14="http://schemas.microsoft.com/office/powerpoint/2010/main" val="402707431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97BCA3B-B068-F14C-AB8A-3134D7CF7865}" type="slidenum">
              <a:rPr lang="en-US"/>
              <a:pPr/>
              <a:t>‹#›</a:t>
            </a:fld>
            <a:endParaRPr lang="en-US"/>
          </a:p>
        </p:txBody>
      </p:sp>
    </p:spTree>
    <p:extLst>
      <p:ext uri="{BB962C8B-B14F-4D97-AF65-F5344CB8AC3E}">
        <p14:creationId xmlns:p14="http://schemas.microsoft.com/office/powerpoint/2010/main" val="244796117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2147A7B-9650-244E-BBDD-F429F6088CBA}" type="slidenum">
              <a:rPr lang="en-US"/>
              <a:pPr/>
              <a:t>‹#›</a:t>
            </a:fld>
            <a:endParaRPr lang="en-US"/>
          </a:p>
        </p:txBody>
      </p:sp>
    </p:spTree>
    <p:extLst>
      <p:ext uri="{BB962C8B-B14F-4D97-AF65-F5344CB8AC3E}">
        <p14:creationId xmlns:p14="http://schemas.microsoft.com/office/powerpoint/2010/main" val="345784060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2D27AF-9874-BA46-ABE4-D450204B8E9A}" type="slidenum">
              <a:rPr lang="en-US"/>
              <a:pPr/>
              <a:t>‹#›</a:t>
            </a:fld>
            <a:endParaRPr lang="en-US"/>
          </a:p>
        </p:txBody>
      </p:sp>
    </p:spTree>
    <p:extLst>
      <p:ext uri="{BB962C8B-B14F-4D97-AF65-F5344CB8AC3E}">
        <p14:creationId xmlns:p14="http://schemas.microsoft.com/office/powerpoint/2010/main" val="212406431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47F03D-FB7C-4D46-8F27-509FD1492E6D}" type="slidenum">
              <a:rPr lang="en-US"/>
              <a:pPr/>
              <a:t>‹#›</a:t>
            </a:fld>
            <a:endParaRPr lang="en-US"/>
          </a:p>
        </p:txBody>
      </p:sp>
    </p:spTree>
    <p:extLst>
      <p:ext uri="{BB962C8B-B14F-4D97-AF65-F5344CB8AC3E}">
        <p14:creationId xmlns:p14="http://schemas.microsoft.com/office/powerpoint/2010/main" val="68732419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FF3FC3-AE04-F846-B395-786D4A619730}" type="slidenum">
              <a:rPr lang="en-US"/>
              <a:pPr/>
              <a:t>‹#›</a:t>
            </a:fld>
            <a:endParaRPr lang="en-US"/>
          </a:p>
        </p:txBody>
      </p:sp>
    </p:spTree>
    <p:extLst>
      <p:ext uri="{BB962C8B-B14F-4D97-AF65-F5344CB8AC3E}">
        <p14:creationId xmlns:p14="http://schemas.microsoft.com/office/powerpoint/2010/main" val="89190984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8859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F80067-6AF6-E740-AB75-33FA007C76C5}" type="slidenum">
              <a:rPr lang="en-US"/>
              <a:pPr/>
              <a:t>‹#›</a:t>
            </a:fld>
            <a:endParaRPr lang="en-US"/>
          </a:p>
        </p:txBody>
      </p:sp>
    </p:spTree>
    <p:extLst>
      <p:ext uri="{BB962C8B-B14F-4D97-AF65-F5344CB8AC3E}">
        <p14:creationId xmlns:p14="http://schemas.microsoft.com/office/powerpoint/2010/main" val="328989468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ea typeface="ＭＳ Ｐゴシック" pitchFamily="1" charset="-128"/>
              <a:cs typeface="+mn-cs"/>
            </a:endParaRPr>
          </a:p>
        </p:txBody>
      </p:sp>
      <p:sp>
        <p:nvSpPr>
          <p:cNvPr id="1443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1443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outerShdw>
                </a:effectLst>
              </a:defRPr>
            </a:lvl1pPr>
          </a:lstStyle>
          <a:p>
            <a:pPr>
              <a:defRPr/>
            </a:pPr>
            <a:endParaRPr lang="en-US"/>
          </a:p>
        </p:txBody>
      </p:sp>
      <p:sp>
        <p:nvSpPr>
          <p:cNvPr id="6" name="Rectangle 6"/>
          <p:cNvSpPr>
            <a:spLocks noGrp="1" noChangeArrowheads="1"/>
          </p:cNvSpPr>
          <p:nvPr>
            <p:ph type="sldNum" sz="quarter" idx="11"/>
          </p:nvPr>
        </p:nvSpPr>
        <p:spPr/>
        <p:txBody>
          <a:bodyPr/>
          <a:lstStyle>
            <a:lvl1pPr>
              <a:defRPr>
                <a:effectLst>
                  <a:outerShdw blurRad="38100" dist="38100" dir="2700000" algn="tl">
                    <a:srgbClr val="000000"/>
                  </a:outerShdw>
                </a:effectLst>
              </a:defRPr>
            </a:lvl1pPr>
          </a:lstStyle>
          <a:p>
            <a:fld id="{5A7AB33B-7787-7048-9B41-75C0982ADEE6}" type="slidenum">
              <a:rPr lang="en-US"/>
              <a:pPr/>
              <a:t>‹#›</a:t>
            </a:fld>
            <a:endParaRPr lang="en-US"/>
          </a:p>
        </p:txBody>
      </p:sp>
      <p:sp>
        <p:nvSpPr>
          <p:cNvPr id="7" name="Rectangle 7"/>
          <p:cNvSpPr>
            <a:spLocks noGrp="1" noChangeArrowheads="1"/>
          </p:cNvSpPr>
          <p:nvPr>
            <p:ph type="dt" sz="quarter" idx="12"/>
          </p:nvPr>
        </p:nvSpPr>
        <p:spPr/>
        <p:txBody>
          <a:bodyPr/>
          <a:lstStyle>
            <a:lvl1pPr>
              <a:defRPr>
                <a:effectLst>
                  <a:outerShdw blurRad="38100" dist="38100" dir="2700000" algn="tl">
                    <a:srgbClr val="000000"/>
                  </a:outerShdw>
                </a:effectLst>
              </a:defRPr>
            </a:lvl1pPr>
          </a:lstStyle>
          <a:p>
            <a:pPr>
              <a:defRPr/>
            </a:pPr>
            <a:endParaRPr lang="en-US"/>
          </a:p>
        </p:txBody>
      </p:sp>
    </p:spTree>
    <p:extLst>
      <p:ext uri="{BB962C8B-B14F-4D97-AF65-F5344CB8AC3E}">
        <p14:creationId xmlns:p14="http://schemas.microsoft.com/office/powerpoint/2010/main" val="137438652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876B6D-E963-AF46-B437-757CE6ABBFE7}" type="slidenum">
              <a:rPr lang="en-US"/>
              <a:pPr/>
              <a:t>‹#›</a:t>
            </a:fld>
            <a:endParaRPr lang="en-US"/>
          </a:p>
        </p:txBody>
      </p:sp>
    </p:spTree>
    <p:extLst>
      <p:ext uri="{BB962C8B-B14F-4D97-AF65-F5344CB8AC3E}">
        <p14:creationId xmlns:p14="http://schemas.microsoft.com/office/powerpoint/2010/main" val="75315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642829-4810-8E40-B7B4-93B719086737}" type="slidenum">
              <a:rPr lang="en-US"/>
              <a:pPr/>
              <a:t>‹#›</a:t>
            </a:fld>
            <a:endParaRPr lang="en-US"/>
          </a:p>
        </p:txBody>
      </p:sp>
    </p:spTree>
    <p:extLst>
      <p:ext uri="{BB962C8B-B14F-4D97-AF65-F5344CB8AC3E}">
        <p14:creationId xmlns:p14="http://schemas.microsoft.com/office/powerpoint/2010/main" val="2915154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5CEA3F14-F5E7-8C4C-AF26-20BCC2B65217}" type="slidenum">
              <a:rPr lang="en-US"/>
              <a:pPr/>
              <a:t>‹#›</a:t>
            </a:fld>
            <a:endParaRPr lang="en-US"/>
          </a:p>
        </p:txBody>
      </p:sp>
    </p:spTree>
    <p:extLst>
      <p:ext uri="{BB962C8B-B14F-4D97-AF65-F5344CB8AC3E}">
        <p14:creationId xmlns:p14="http://schemas.microsoft.com/office/powerpoint/2010/main" val="39576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1E5429-47E1-6644-9CA8-81D51CC67C48}" type="slidenum">
              <a:rPr lang="en-US"/>
              <a:pPr/>
              <a:t>‹#›</a:t>
            </a:fld>
            <a:endParaRPr lang="en-US"/>
          </a:p>
        </p:txBody>
      </p:sp>
    </p:spTree>
    <p:extLst>
      <p:ext uri="{BB962C8B-B14F-4D97-AF65-F5344CB8AC3E}">
        <p14:creationId xmlns:p14="http://schemas.microsoft.com/office/powerpoint/2010/main" val="79880539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8AD1182-1026-1B4C-9F03-162ED0DFEDA8}" type="slidenum">
              <a:rPr lang="en-US"/>
              <a:pPr/>
              <a:t>‹#›</a:t>
            </a:fld>
            <a:endParaRPr lang="en-US"/>
          </a:p>
        </p:txBody>
      </p:sp>
    </p:spTree>
    <p:extLst>
      <p:ext uri="{BB962C8B-B14F-4D97-AF65-F5344CB8AC3E}">
        <p14:creationId xmlns:p14="http://schemas.microsoft.com/office/powerpoint/2010/main" val="313208230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4F0C0EB-3172-3A47-A8EE-B94DF22339C2}" type="slidenum">
              <a:rPr lang="en-US"/>
              <a:pPr/>
              <a:t>‹#›</a:t>
            </a:fld>
            <a:endParaRPr lang="en-US"/>
          </a:p>
        </p:txBody>
      </p:sp>
    </p:spTree>
    <p:extLst>
      <p:ext uri="{BB962C8B-B14F-4D97-AF65-F5344CB8AC3E}">
        <p14:creationId xmlns:p14="http://schemas.microsoft.com/office/powerpoint/2010/main" val="356996412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0F32F7-0E68-B548-9393-AB7D7817AE4C}" type="slidenum">
              <a:rPr lang="en-US"/>
              <a:pPr/>
              <a:t>‹#›</a:t>
            </a:fld>
            <a:endParaRPr lang="en-US"/>
          </a:p>
        </p:txBody>
      </p:sp>
    </p:spTree>
    <p:extLst>
      <p:ext uri="{BB962C8B-B14F-4D97-AF65-F5344CB8AC3E}">
        <p14:creationId xmlns:p14="http://schemas.microsoft.com/office/powerpoint/2010/main" val="390837394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A9723D-A52C-CF48-92B0-E06474566011}" type="slidenum">
              <a:rPr lang="en-US"/>
              <a:pPr/>
              <a:t>‹#›</a:t>
            </a:fld>
            <a:endParaRPr lang="en-US"/>
          </a:p>
        </p:txBody>
      </p:sp>
    </p:spTree>
    <p:extLst>
      <p:ext uri="{BB962C8B-B14F-4D97-AF65-F5344CB8AC3E}">
        <p14:creationId xmlns:p14="http://schemas.microsoft.com/office/powerpoint/2010/main" val="103533219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36AE2E-E20B-3441-B4F6-59FD6C109BD7}" type="slidenum">
              <a:rPr lang="en-US"/>
              <a:pPr/>
              <a:t>‹#›</a:t>
            </a:fld>
            <a:endParaRPr lang="en-US"/>
          </a:p>
        </p:txBody>
      </p:sp>
    </p:spTree>
    <p:extLst>
      <p:ext uri="{BB962C8B-B14F-4D97-AF65-F5344CB8AC3E}">
        <p14:creationId xmlns:p14="http://schemas.microsoft.com/office/powerpoint/2010/main" val="29067401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A3166E-6174-544A-814B-D9DBF8865611}" type="slidenum">
              <a:rPr lang="en-US"/>
              <a:pPr/>
              <a:t>‹#›</a:t>
            </a:fld>
            <a:endParaRPr lang="en-US"/>
          </a:p>
        </p:txBody>
      </p:sp>
    </p:spTree>
    <p:extLst>
      <p:ext uri="{BB962C8B-B14F-4D97-AF65-F5344CB8AC3E}">
        <p14:creationId xmlns:p14="http://schemas.microsoft.com/office/powerpoint/2010/main" val="152549415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045B9D-0713-B342-8D3E-9C346762FA94}" type="slidenum">
              <a:rPr lang="en-US"/>
              <a:pPr/>
              <a:t>‹#›</a:t>
            </a:fld>
            <a:endParaRPr lang="en-US"/>
          </a:p>
        </p:txBody>
      </p:sp>
    </p:spTree>
    <p:extLst>
      <p:ext uri="{BB962C8B-B14F-4D97-AF65-F5344CB8AC3E}">
        <p14:creationId xmlns:p14="http://schemas.microsoft.com/office/powerpoint/2010/main" val="5236734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51BA93-9E02-7943-9C16-FB8FE2FFD020}" type="slidenum">
              <a:rPr lang="en-US"/>
              <a:pPr/>
              <a:t>‹#›</a:t>
            </a:fld>
            <a:endParaRPr lang="en-US"/>
          </a:p>
        </p:txBody>
      </p:sp>
    </p:spTree>
    <p:extLst>
      <p:ext uri="{BB962C8B-B14F-4D97-AF65-F5344CB8AC3E}">
        <p14:creationId xmlns:p14="http://schemas.microsoft.com/office/powerpoint/2010/main" val="22984479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BEA894-0910-EC48-ABDD-B241C21E631B}" type="slidenum">
              <a:rPr lang="en-US"/>
              <a:pPr/>
              <a:t>‹#›</a:t>
            </a:fld>
            <a:endParaRPr lang="en-US"/>
          </a:p>
        </p:txBody>
      </p:sp>
    </p:spTree>
    <p:extLst>
      <p:ext uri="{BB962C8B-B14F-4D97-AF65-F5344CB8AC3E}">
        <p14:creationId xmlns:p14="http://schemas.microsoft.com/office/powerpoint/2010/main" val="220776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383614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6F7AB7FC-89FA-294A-8CED-7A34641988A4}" type="slidenum">
              <a:rPr lang="en-US"/>
              <a:pPr/>
              <a:t>‹#›</a:t>
            </a:fld>
            <a:endParaRPr lang="en-US"/>
          </a:p>
        </p:txBody>
      </p:sp>
    </p:spTree>
    <p:extLst>
      <p:ext uri="{BB962C8B-B14F-4D97-AF65-F5344CB8AC3E}">
        <p14:creationId xmlns:p14="http://schemas.microsoft.com/office/powerpoint/2010/main" val="338295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31CA6F-622F-334A-8DA2-1FE389B07BCB}" type="slidenum">
              <a:rPr lang="en-US"/>
              <a:pPr/>
              <a:t>‹#›</a:t>
            </a:fld>
            <a:endParaRPr lang="en-US"/>
          </a:p>
        </p:txBody>
      </p:sp>
    </p:spTree>
    <p:extLst>
      <p:ext uri="{BB962C8B-B14F-4D97-AF65-F5344CB8AC3E}">
        <p14:creationId xmlns:p14="http://schemas.microsoft.com/office/powerpoint/2010/main" val="36223487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41EE44-AB58-404A-9AE4-19335EC105C2}" type="slidenum">
              <a:rPr lang="en-US"/>
              <a:pPr/>
              <a:t>‹#›</a:t>
            </a:fld>
            <a:endParaRPr lang="en-US"/>
          </a:p>
        </p:txBody>
      </p:sp>
    </p:spTree>
    <p:extLst>
      <p:ext uri="{BB962C8B-B14F-4D97-AF65-F5344CB8AC3E}">
        <p14:creationId xmlns:p14="http://schemas.microsoft.com/office/powerpoint/2010/main" val="1840892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C08FE22-A39E-104B-A605-B24F131A90B3}" type="slidenum">
              <a:rPr lang="en-US"/>
              <a:pPr/>
              <a:t>‹#›</a:t>
            </a:fld>
            <a:endParaRPr lang="en-US"/>
          </a:p>
        </p:txBody>
      </p:sp>
    </p:spTree>
    <p:extLst>
      <p:ext uri="{BB962C8B-B14F-4D97-AF65-F5344CB8AC3E}">
        <p14:creationId xmlns:p14="http://schemas.microsoft.com/office/powerpoint/2010/main" val="13557872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A7ED373-26EB-5649-9A85-115FE69F2FAF}" type="slidenum">
              <a:rPr lang="en-US"/>
              <a:pPr/>
              <a:t>‹#›</a:t>
            </a:fld>
            <a:endParaRPr lang="en-US"/>
          </a:p>
        </p:txBody>
      </p:sp>
    </p:spTree>
    <p:extLst>
      <p:ext uri="{BB962C8B-B14F-4D97-AF65-F5344CB8AC3E}">
        <p14:creationId xmlns:p14="http://schemas.microsoft.com/office/powerpoint/2010/main" val="421502026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A1C2E0-4DD5-C64D-A6C8-317F7AB8CFE6}" type="slidenum">
              <a:rPr lang="en-US"/>
              <a:pPr/>
              <a:t>‹#›</a:t>
            </a:fld>
            <a:endParaRPr lang="en-US"/>
          </a:p>
        </p:txBody>
      </p:sp>
    </p:spTree>
    <p:extLst>
      <p:ext uri="{BB962C8B-B14F-4D97-AF65-F5344CB8AC3E}">
        <p14:creationId xmlns:p14="http://schemas.microsoft.com/office/powerpoint/2010/main" val="279740569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376EB0-0012-B443-AED5-A0DEEFE64201}" type="slidenum">
              <a:rPr lang="en-US"/>
              <a:pPr/>
              <a:t>‹#›</a:t>
            </a:fld>
            <a:endParaRPr lang="en-US"/>
          </a:p>
        </p:txBody>
      </p:sp>
    </p:spTree>
    <p:extLst>
      <p:ext uri="{BB962C8B-B14F-4D97-AF65-F5344CB8AC3E}">
        <p14:creationId xmlns:p14="http://schemas.microsoft.com/office/powerpoint/2010/main" val="1462133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D337CA-5F24-5E4D-902B-6398CEEE265E}" type="slidenum">
              <a:rPr lang="en-US"/>
              <a:pPr/>
              <a:t>‹#›</a:t>
            </a:fld>
            <a:endParaRPr lang="en-US"/>
          </a:p>
        </p:txBody>
      </p:sp>
    </p:spTree>
    <p:extLst>
      <p:ext uri="{BB962C8B-B14F-4D97-AF65-F5344CB8AC3E}">
        <p14:creationId xmlns:p14="http://schemas.microsoft.com/office/powerpoint/2010/main" val="162980466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71C871-15B2-6349-902F-64009B76863E}" type="slidenum">
              <a:rPr lang="en-US"/>
              <a:pPr/>
              <a:t>‹#›</a:t>
            </a:fld>
            <a:endParaRPr lang="en-US"/>
          </a:p>
        </p:txBody>
      </p:sp>
    </p:spTree>
    <p:extLst>
      <p:ext uri="{BB962C8B-B14F-4D97-AF65-F5344CB8AC3E}">
        <p14:creationId xmlns:p14="http://schemas.microsoft.com/office/powerpoint/2010/main" val="4475738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2B4D96-CFCB-F74E-8534-0F100AC39FEF}" type="slidenum">
              <a:rPr lang="en-US"/>
              <a:pPr/>
              <a:t>‹#›</a:t>
            </a:fld>
            <a:endParaRPr lang="en-US"/>
          </a:p>
        </p:txBody>
      </p:sp>
    </p:spTree>
    <p:extLst>
      <p:ext uri="{BB962C8B-B14F-4D97-AF65-F5344CB8AC3E}">
        <p14:creationId xmlns:p14="http://schemas.microsoft.com/office/powerpoint/2010/main" val="80294541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752600" y="1828800"/>
            <a:ext cx="6400800" cy="1905000"/>
          </a:xfrm>
        </p:spPr>
        <p:txBody>
          <a:bodyPr/>
          <a:lstStyle>
            <a:lvl1pPr>
              <a:defRPr sz="5400"/>
            </a:lvl1pPr>
          </a:lstStyle>
          <a:p>
            <a:r>
              <a:rPr lang="en-US" smtClean="0"/>
              <a:t>Click to edit Master title style</a:t>
            </a:r>
            <a:endParaRPr lang="en-US"/>
          </a:p>
        </p:txBody>
      </p:sp>
      <p:sp>
        <p:nvSpPr>
          <p:cNvPr id="29699" name="Rectangle 3"/>
          <p:cNvSpPr>
            <a:spLocks noGrp="1" noChangeArrowheads="1"/>
          </p:cNvSpPr>
          <p:nvPr>
            <p:ph type="subTitle" idx="1"/>
          </p:nvPr>
        </p:nvSpPr>
        <p:spPr>
          <a:xfrm>
            <a:off x="2249488" y="4191000"/>
            <a:ext cx="5408612" cy="1752600"/>
          </a:xfrm>
        </p:spPr>
        <p:txBody>
          <a:bodyPr/>
          <a:lstStyle>
            <a:lvl1pPr marL="0" indent="0" algn="ctr">
              <a:buFont typeface="Wingdings" pitchFamily="1" charset="2"/>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3276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934200" y="6248400"/>
            <a:ext cx="1905000" cy="457200"/>
          </a:xfrm>
        </p:spPr>
        <p:txBody>
          <a:bodyPr/>
          <a:lstStyle>
            <a:lvl1pPr>
              <a:defRPr/>
            </a:lvl1pPr>
          </a:lstStyle>
          <a:p>
            <a:fld id="{918BA31D-1A9D-144C-9EEF-4F24A42651C8}" type="slidenum">
              <a:rPr lang="en-US" smtClean="0"/>
              <a:pPr/>
              <a:t>‹#›</a:t>
            </a:fld>
            <a:endParaRPr lang="en-US"/>
          </a:p>
        </p:txBody>
      </p:sp>
    </p:spTree>
    <p:extLst>
      <p:ext uri="{BB962C8B-B14F-4D97-AF65-F5344CB8AC3E}">
        <p14:creationId xmlns:p14="http://schemas.microsoft.com/office/powerpoint/2010/main" val="3331086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4DB3688-3E5C-BE43-B736-38ABC367DE91}" type="slidenum">
              <a:rPr lang="en-US"/>
              <a:pPr/>
              <a:t>‹#›</a:t>
            </a:fld>
            <a:endParaRPr lang="en-US"/>
          </a:p>
        </p:txBody>
      </p:sp>
    </p:spTree>
    <p:extLst>
      <p:ext uri="{BB962C8B-B14F-4D97-AF65-F5344CB8AC3E}">
        <p14:creationId xmlns:p14="http://schemas.microsoft.com/office/powerpoint/2010/main" val="27459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4C8B0D-6D85-1C42-930C-2112495BB190}" type="slidenum">
              <a:rPr lang="en-US" smtClean="0"/>
              <a:pPr/>
              <a:t>‹#›</a:t>
            </a:fld>
            <a:endParaRPr lang="en-US"/>
          </a:p>
        </p:txBody>
      </p:sp>
    </p:spTree>
    <p:extLst>
      <p:ext uri="{BB962C8B-B14F-4D97-AF65-F5344CB8AC3E}">
        <p14:creationId xmlns:p14="http://schemas.microsoft.com/office/powerpoint/2010/main" val="341889464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9F1183-C5AC-4840-9D1F-C8FB32583311}" type="slidenum">
              <a:rPr lang="en-US" smtClean="0"/>
              <a:pPr/>
              <a:t>‹#›</a:t>
            </a:fld>
            <a:endParaRPr lang="en-US"/>
          </a:p>
        </p:txBody>
      </p:sp>
    </p:spTree>
    <p:extLst>
      <p:ext uri="{BB962C8B-B14F-4D97-AF65-F5344CB8AC3E}">
        <p14:creationId xmlns:p14="http://schemas.microsoft.com/office/powerpoint/2010/main" val="177359796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25F7EA-36AF-9042-9305-AD2FDC1B852D}" type="slidenum">
              <a:rPr lang="en-US" smtClean="0"/>
              <a:pPr/>
              <a:t>‹#›</a:t>
            </a:fld>
            <a:endParaRPr lang="en-US"/>
          </a:p>
        </p:txBody>
      </p:sp>
    </p:spTree>
    <p:extLst>
      <p:ext uri="{BB962C8B-B14F-4D97-AF65-F5344CB8AC3E}">
        <p14:creationId xmlns:p14="http://schemas.microsoft.com/office/powerpoint/2010/main" val="6933067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33D348F-883E-FE47-95DF-0AFD6A4973F4}" type="slidenum">
              <a:rPr lang="en-US" smtClean="0"/>
              <a:pPr/>
              <a:t>‹#›</a:t>
            </a:fld>
            <a:endParaRPr lang="en-US"/>
          </a:p>
        </p:txBody>
      </p:sp>
    </p:spTree>
    <p:extLst>
      <p:ext uri="{BB962C8B-B14F-4D97-AF65-F5344CB8AC3E}">
        <p14:creationId xmlns:p14="http://schemas.microsoft.com/office/powerpoint/2010/main" val="49766327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1FD60DB-B471-334E-85D9-3A4EDEA72234}" type="slidenum">
              <a:rPr lang="en-US" smtClean="0"/>
              <a:pPr/>
              <a:t>‹#›</a:t>
            </a:fld>
            <a:endParaRPr lang="en-US"/>
          </a:p>
        </p:txBody>
      </p:sp>
    </p:spTree>
    <p:extLst>
      <p:ext uri="{BB962C8B-B14F-4D97-AF65-F5344CB8AC3E}">
        <p14:creationId xmlns:p14="http://schemas.microsoft.com/office/powerpoint/2010/main" val="226477819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BED195A-4EDD-A749-843D-9FE76FC82C88}" type="slidenum">
              <a:rPr lang="en-US" smtClean="0"/>
              <a:pPr/>
              <a:t>‹#›</a:t>
            </a:fld>
            <a:endParaRPr lang="en-US"/>
          </a:p>
        </p:txBody>
      </p:sp>
    </p:spTree>
    <p:extLst>
      <p:ext uri="{BB962C8B-B14F-4D97-AF65-F5344CB8AC3E}">
        <p14:creationId xmlns:p14="http://schemas.microsoft.com/office/powerpoint/2010/main" val="392704188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6C6E03-D104-E541-AD0C-A00D9153D7CD}" type="slidenum">
              <a:rPr lang="en-US" smtClean="0"/>
              <a:pPr/>
              <a:t>‹#›</a:t>
            </a:fld>
            <a:endParaRPr lang="en-US"/>
          </a:p>
        </p:txBody>
      </p:sp>
    </p:spTree>
    <p:extLst>
      <p:ext uri="{BB962C8B-B14F-4D97-AF65-F5344CB8AC3E}">
        <p14:creationId xmlns:p14="http://schemas.microsoft.com/office/powerpoint/2010/main" val="54154338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5647AA9-06D6-EC44-9D57-8DF6712F82B6}" type="slidenum">
              <a:rPr lang="en-US" smtClean="0"/>
              <a:pPr/>
              <a:t>‹#›</a:t>
            </a:fld>
            <a:endParaRPr lang="en-US"/>
          </a:p>
        </p:txBody>
      </p:sp>
    </p:spTree>
    <p:extLst>
      <p:ext uri="{BB962C8B-B14F-4D97-AF65-F5344CB8AC3E}">
        <p14:creationId xmlns:p14="http://schemas.microsoft.com/office/powerpoint/2010/main" val="14836636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9599CA-5AE1-2D40-9164-7B565AC32F46}" type="slidenum">
              <a:rPr lang="en-US" smtClean="0"/>
              <a:pPr/>
              <a:t>‹#›</a:t>
            </a:fld>
            <a:endParaRPr lang="en-US"/>
          </a:p>
        </p:txBody>
      </p:sp>
    </p:spTree>
    <p:extLst>
      <p:ext uri="{BB962C8B-B14F-4D97-AF65-F5344CB8AC3E}">
        <p14:creationId xmlns:p14="http://schemas.microsoft.com/office/powerpoint/2010/main" val="428707731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1A054-FD23-D54E-A477-DDB712DDFA03}" type="slidenum">
              <a:rPr lang="en-US" smtClean="0"/>
              <a:pPr/>
              <a:t>‹#›</a:t>
            </a:fld>
            <a:endParaRPr lang="en-US"/>
          </a:p>
        </p:txBody>
      </p:sp>
    </p:spTree>
    <p:extLst>
      <p:ext uri="{BB962C8B-B14F-4D97-AF65-F5344CB8AC3E}">
        <p14:creationId xmlns:p14="http://schemas.microsoft.com/office/powerpoint/2010/main" val="109856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C69FDA5-7324-5B4A-8999-627FF9978D0B}" type="slidenum">
              <a:rPr lang="en-US"/>
              <a:pPr/>
              <a:t>‹#›</a:t>
            </a:fld>
            <a:endParaRPr lang="en-US"/>
          </a:p>
        </p:txBody>
      </p:sp>
    </p:spTree>
    <p:extLst>
      <p:ext uri="{BB962C8B-B14F-4D97-AF65-F5344CB8AC3E}">
        <p14:creationId xmlns:p14="http://schemas.microsoft.com/office/powerpoint/2010/main" val="184038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7" name="Freeform 10"/>
            <p:cNvSpPr>
              <a:spLocks/>
            </p:cNvSpPr>
            <p:nvPr/>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ea typeface="ＭＳ Ｐゴシック" pitchFamily="1" charset="-128"/>
                <a:cs typeface="+mn-cs"/>
              </a:endParaRPr>
            </a:p>
          </p:txBody>
        </p:sp>
        <p:sp>
          <p:nvSpPr>
            <p:cNvPr id="8" name="Freeform 11"/>
            <p:cNvSpPr>
              <a:spLocks/>
            </p:cNvSpPr>
            <p:nvPr/>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1" name="Freeform 14"/>
              <p:cNvSpPr>
                <a:spLocks/>
              </p:cNvSpPr>
              <p:nvPr/>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2" name="Freeform 15"/>
              <p:cNvSpPr>
                <a:spLocks/>
              </p:cNvSpPr>
              <p:nvPr/>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3" name="Freeform 16"/>
              <p:cNvSpPr>
                <a:spLocks/>
              </p:cNvSpPr>
              <p:nvPr/>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4" name="Freeform 17"/>
              <p:cNvSpPr>
                <a:spLocks/>
              </p:cNvSpPr>
              <p:nvPr/>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17" name="Freeform 20"/>
            <p:cNvSpPr>
              <a:spLocks/>
            </p:cNvSpPr>
            <p:nvPr/>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18" name="Freeform 21"/>
            <p:cNvSpPr>
              <a:spLocks/>
            </p:cNvSpPr>
            <p:nvPr/>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1" name="Freeform 24"/>
              <p:cNvSpPr>
                <a:spLocks/>
              </p:cNvSpPr>
              <p:nvPr/>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2" name="Freeform 25"/>
              <p:cNvSpPr>
                <a:spLocks/>
              </p:cNvSpPr>
              <p:nvPr/>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3" name="Freeform 26"/>
              <p:cNvSpPr>
                <a:spLocks/>
              </p:cNvSpPr>
              <p:nvPr/>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4" name="Freeform 27"/>
              <p:cNvSpPr>
                <a:spLocks/>
              </p:cNvSpPr>
              <p:nvPr/>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ea typeface="ＭＳ Ｐゴシック" pitchFamily="1" charset="-128"/>
              <a:cs typeface="+mn-cs"/>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ea typeface="ＭＳ Ｐゴシック" pitchFamily="1" charset="-128"/>
              <a:cs typeface="+mn-cs"/>
            </a:endParaRPr>
          </a:p>
        </p:txBody>
      </p:sp>
      <p:sp>
        <p:nvSpPr>
          <p:cNvPr id="33795" name="Rectangle 3"/>
          <p:cNvSpPr>
            <a:spLocks noGrp="1" noChangeArrowheads="1"/>
          </p:cNvSpPr>
          <p:nvPr>
            <p:ph type="ctrTitle"/>
          </p:nvPr>
        </p:nvSpPr>
        <p:spPr>
          <a:xfrm>
            <a:off x="1371600" y="1511300"/>
            <a:ext cx="6400800" cy="2273300"/>
          </a:xfrm>
        </p:spPr>
        <p:txBody>
          <a:bodyPr/>
          <a:lstStyle>
            <a:lvl1pPr>
              <a:defRPr>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3379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2E2A04CC-7374-0247-B238-EFD588D79350}" type="slidenum">
              <a:rPr lang="en-US"/>
              <a:pPr/>
              <a:t>‹#›</a:t>
            </a:fld>
            <a:endParaRPr lang="en-US"/>
          </a:p>
        </p:txBody>
      </p:sp>
    </p:spTree>
    <p:extLst>
      <p:ext uri="{BB962C8B-B14F-4D97-AF65-F5344CB8AC3E}">
        <p14:creationId xmlns:p14="http://schemas.microsoft.com/office/powerpoint/2010/main" val="31449523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FAA2955-63A3-EA47-AD48-4C13DC76101E}" type="slidenum">
              <a:rPr lang="en-US"/>
              <a:pPr/>
              <a:t>‹#›</a:t>
            </a:fld>
            <a:endParaRPr lang="en-US"/>
          </a:p>
        </p:txBody>
      </p:sp>
    </p:spTree>
    <p:extLst>
      <p:ext uri="{BB962C8B-B14F-4D97-AF65-F5344CB8AC3E}">
        <p14:creationId xmlns:p14="http://schemas.microsoft.com/office/powerpoint/2010/main" val="401666510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7C1AA06A-0B83-A644-9B60-D4EFE56401BD}" type="slidenum">
              <a:rPr lang="en-US"/>
              <a:pPr/>
              <a:t>‹#›</a:t>
            </a:fld>
            <a:endParaRPr lang="en-US"/>
          </a:p>
        </p:txBody>
      </p:sp>
    </p:spTree>
    <p:extLst>
      <p:ext uri="{BB962C8B-B14F-4D97-AF65-F5344CB8AC3E}">
        <p14:creationId xmlns:p14="http://schemas.microsoft.com/office/powerpoint/2010/main" val="383614615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AD530D5-B65A-464C-BF9C-93C0ACC5E5AB}" type="slidenum">
              <a:rPr lang="en-US"/>
              <a:pPr/>
              <a:t>‹#›</a:t>
            </a:fld>
            <a:endParaRPr lang="en-US"/>
          </a:p>
        </p:txBody>
      </p:sp>
    </p:spTree>
    <p:extLst>
      <p:ext uri="{BB962C8B-B14F-4D97-AF65-F5344CB8AC3E}">
        <p14:creationId xmlns:p14="http://schemas.microsoft.com/office/powerpoint/2010/main" val="247974894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F25CFBB1-5933-C94D-91AE-64A720325CBD}" type="slidenum">
              <a:rPr lang="en-US"/>
              <a:pPr/>
              <a:t>‹#›</a:t>
            </a:fld>
            <a:endParaRPr lang="en-US"/>
          </a:p>
        </p:txBody>
      </p:sp>
    </p:spTree>
    <p:extLst>
      <p:ext uri="{BB962C8B-B14F-4D97-AF65-F5344CB8AC3E}">
        <p14:creationId xmlns:p14="http://schemas.microsoft.com/office/powerpoint/2010/main" val="36363654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6ABFCE70-111F-D643-A70D-3B9E7FF92DBD}" type="slidenum">
              <a:rPr lang="en-US"/>
              <a:pPr/>
              <a:t>‹#›</a:t>
            </a:fld>
            <a:endParaRPr lang="en-US"/>
          </a:p>
        </p:txBody>
      </p:sp>
    </p:spTree>
    <p:extLst>
      <p:ext uri="{BB962C8B-B14F-4D97-AF65-F5344CB8AC3E}">
        <p14:creationId xmlns:p14="http://schemas.microsoft.com/office/powerpoint/2010/main" val="226825637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2D0F069E-EDAB-5F4A-8AF9-16495F47B72A}" type="slidenum">
              <a:rPr lang="en-US"/>
              <a:pPr/>
              <a:t>‹#›</a:t>
            </a:fld>
            <a:endParaRPr lang="en-US"/>
          </a:p>
        </p:txBody>
      </p:sp>
    </p:spTree>
    <p:extLst>
      <p:ext uri="{BB962C8B-B14F-4D97-AF65-F5344CB8AC3E}">
        <p14:creationId xmlns:p14="http://schemas.microsoft.com/office/powerpoint/2010/main" val="190193074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AEE5E4F8-E254-A54D-A363-985688473EB4}" type="slidenum">
              <a:rPr lang="en-US"/>
              <a:pPr/>
              <a:t>‹#›</a:t>
            </a:fld>
            <a:endParaRPr lang="en-US"/>
          </a:p>
        </p:txBody>
      </p:sp>
    </p:spTree>
    <p:extLst>
      <p:ext uri="{BB962C8B-B14F-4D97-AF65-F5344CB8AC3E}">
        <p14:creationId xmlns:p14="http://schemas.microsoft.com/office/powerpoint/2010/main" val="157321234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4276C10-323E-9945-8BEC-94C69EF8D797}" type="slidenum">
              <a:rPr lang="en-US"/>
              <a:pPr/>
              <a:t>‹#›</a:t>
            </a:fld>
            <a:endParaRPr lang="en-US"/>
          </a:p>
        </p:txBody>
      </p:sp>
    </p:spTree>
    <p:extLst>
      <p:ext uri="{BB962C8B-B14F-4D97-AF65-F5344CB8AC3E}">
        <p14:creationId xmlns:p14="http://schemas.microsoft.com/office/powerpoint/2010/main" val="91204723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5BB216A9-60C4-F74A-9DDD-E472827B00EE}" type="slidenum">
              <a:rPr lang="en-US"/>
              <a:pPr/>
              <a:t>‹#›</a:t>
            </a:fld>
            <a:endParaRPr lang="en-US"/>
          </a:p>
        </p:txBody>
      </p:sp>
    </p:spTree>
    <p:extLst>
      <p:ext uri="{BB962C8B-B14F-4D97-AF65-F5344CB8AC3E}">
        <p14:creationId xmlns:p14="http://schemas.microsoft.com/office/powerpoint/2010/main" val="1283017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B45B57D-3ADB-274D-A9A6-301CE311A4D4}" type="slidenum">
              <a:rPr lang="en-US"/>
              <a:pPr/>
              <a:t>‹#›</a:t>
            </a:fld>
            <a:endParaRPr lang="en-US"/>
          </a:p>
        </p:txBody>
      </p:sp>
    </p:spTree>
    <p:extLst>
      <p:ext uri="{BB962C8B-B14F-4D97-AF65-F5344CB8AC3E}">
        <p14:creationId xmlns:p14="http://schemas.microsoft.com/office/powerpoint/2010/main" val="278882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DB1BC02-4633-184F-947A-7457B9ADA8F6}" type="slidenum">
              <a:rPr lang="en-US"/>
              <a:pPr/>
              <a:t>‹#›</a:t>
            </a:fld>
            <a:endParaRPr lang="en-US"/>
          </a:p>
        </p:txBody>
      </p:sp>
    </p:spTree>
    <p:extLst>
      <p:ext uri="{BB962C8B-B14F-4D97-AF65-F5344CB8AC3E}">
        <p14:creationId xmlns:p14="http://schemas.microsoft.com/office/powerpoint/2010/main" val="236285619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2132013" y="1219200"/>
            <a:ext cx="4876800" cy="2819400"/>
          </a:xfrm>
        </p:spPr>
        <p:txBody>
          <a:bodyPr/>
          <a:lstStyle>
            <a:lvl1pPr>
              <a:defRPr sz="4800"/>
            </a:lvl1pPr>
          </a:lstStyle>
          <a:p>
            <a:r>
              <a:rPr lang="en-US" smtClean="0"/>
              <a:t>Click to edit Master title style</a:t>
            </a:r>
            <a:endParaRPr lang="en-US"/>
          </a:p>
        </p:txBody>
      </p:sp>
      <p:sp>
        <p:nvSpPr>
          <p:cNvPr id="47107" name="Rectangle 3"/>
          <p:cNvSpPr>
            <a:spLocks noGrp="1" noChangeArrowheads="1"/>
          </p:cNvSpPr>
          <p:nvPr>
            <p:ph type="subTitle" idx="1"/>
          </p:nvPr>
        </p:nvSpPr>
        <p:spPr>
          <a:xfrm>
            <a:off x="685800" y="4419600"/>
            <a:ext cx="4343400" cy="1447800"/>
          </a:xfrm>
          <a:effectLst/>
        </p:spPr>
        <p:txBody>
          <a:bodyPr/>
          <a:lstStyle>
            <a:lvl1pPr marL="0" indent="0" algn="r">
              <a:buFontTx/>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38862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772400" y="6248400"/>
            <a:ext cx="1143000" cy="457200"/>
          </a:xfrm>
        </p:spPr>
        <p:txBody>
          <a:bodyPr/>
          <a:lstStyle>
            <a:lvl1pPr>
              <a:defRPr/>
            </a:lvl1pPr>
          </a:lstStyle>
          <a:p>
            <a:fld id="{AC598AD8-DECB-F044-AEDA-27523429D977}" type="slidenum">
              <a:rPr lang="en-US"/>
              <a:pPr/>
              <a:t>‹#›</a:t>
            </a:fld>
            <a:endParaRPr lang="en-US"/>
          </a:p>
        </p:txBody>
      </p:sp>
    </p:spTree>
    <p:extLst>
      <p:ext uri="{BB962C8B-B14F-4D97-AF65-F5344CB8AC3E}">
        <p14:creationId xmlns:p14="http://schemas.microsoft.com/office/powerpoint/2010/main" val="179905809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A1C52DC-9705-734E-8E0F-30ACA69F7359}" type="slidenum">
              <a:rPr lang="en-US"/>
              <a:pPr/>
              <a:t>‹#›</a:t>
            </a:fld>
            <a:endParaRPr lang="en-US"/>
          </a:p>
        </p:txBody>
      </p:sp>
    </p:spTree>
    <p:extLst>
      <p:ext uri="{BB962C8B-B14F-4D97-AF65-F5344CB8AC3E}">
        <p14:creationId xmlns:p14="http://schemas.microsoft.com/office/powerpoint/2010/main" val="402668937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24F0C04-8852-5743-A846-A29FEC3DA85E}" type="slidenum">
              <a:rPr lang="en-US"/>
              <a:pPr/>
              <a:t>‹#›</a:t>
            </a:fld>
            <a:endParaRPr lang="en-US"/>
          </a:p>
        </p:txBody>
      </p:sp>
    </p:spTree>
    <p:extLst>
      <p:ext uri="{BB962C8B-B14F-4D97-AF65-F5344CB8AC3E}">
        <p14:creationId xmlns:p14="http://schemas.microsoft.com/office/powerpoint/2010/main" val="114562155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F4D8230-019F-9143-9A11-ACDC030D30B2}" type="slidenum">
              <a:rPr lang="en-US"/>
              <a:pPr/>
              <a:t>‹#›</a:t>
            </a:fld>
            <a:endParaRPr lang="en-US"/>
          </a:p>
        </p:txBody>
      </p:sp>
    </p:spTree>
    <p:extLst>
      <p:ext uri="{BB962C8B-B14F-4D97-AF65-F5344CB8AC3E}">
        <p14:creationId xmlns:p14="http://schemas.microsoft.com/office/powerpoint/2010/main" val="138195837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5D1CC1C9-C460-6D41-9389-C642EF00504C}" type="slidenum">
              <a:rPr lang="en-US"/>
              <a:pPr/>
              <a:t>‹#›</a:t>
            </a:fld>
            <a:endParaRPr lang="en-US"/>
          </a:p>
        </p:txBody>
      </p:sp>
    </p:spTree>
    <p:extLst>
      <p:ext uri="{BB962C8B-B14F-4D97-AF65-F5344CB8AC3E}">
        <p14:creationId xmlns:p14="http://schemas.microsoft.com/office/powerpoint/2010/main" val="216227940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3963E503-0A76-D540-9F60-C4BDDF27DE43}" type="slidenum">
              <a:rPr lang="en-US"/>
              <a:pPr/>
              <a:t>‹#›</a:t>
            </a:fld>
            <a:endParaRPr lang="en-US"/>
          </a:p>
        </p:txBody>
      </p:sp>
    </p:spTree>
    <p:extLst>
      <p:ext uri="{BB962C8B-B14F-4D97-AF65-F5344CB8AC3E}">
        <p14:creationId xmlns:p14="http://schemas.microsoft.com/office/powerpoint/2010/main" val="422593948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F49ABF21-0640-AF4C-A791-F4B6183B6F9D}" type="slidenum">
              <a:rPr lang="en-US"/>
              <a:pPr/>
              <a:t>‹#›</a:t>
            </a:fld>
            <a:endParaRPr lang="en-US"/>
          </a:p>
        </p:txBody>
      </p:sp>
    </p:spTree>
    <p:extLst>
      <p:ext uri="{BB962C8B-B14F-4D97-AF65-F5344CB8AC3E}">
        <p14:creationId xmlns:p14="http://schemas.microsoft.com/office/powerpoint/2010/main" val="55168147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77AEC6A4-E3CB-5B4E-B3AA-3D22CF2F489F}" type="slidenum">
              <a:rPr lang="en-US"/>
              <a:pPr/>
              <a:t>‹#›</a:t>
            </a:fld>
            <a:endParaRPr lang="en-US"/>
          </a:p>
        </p:txBody>
      </p:sp>
    </p:spTree>
    <p:extLst>
      <p:ext uri="{BB962C8B-B14F-4D97-AF65-F5344CB8AC3E}">
        <p14:creationId xmlns:p14="http://schemas.microsoft.com/office/powerpoint/2010/main" val="39751843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675AC8B-6B94-1F49-8EF8-5A62C8499842}" type="slidenum">
              <a:rPr lang="en-US"/>
              <a:pPr/>
              <a:t>‹#›</a:t>
            </a:fld>
            <a:endParaRPr lang="en-US"/>
          </a:p>
        </p:txBody>
      </p:sp>
    </p:spTree>
    <p:extLst>
      <p:ext uri="{BB962C8B-B14F-4D97-AF65-F5344CB8AC3E}">
        <p14:creationId xmlns:p14="http://schemas.microsoft.com/office/powerpoint/2010/main" val="1545638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79875" name="Rectangle 3"/>
          <p:cNvSpPr>
            <a:spLocks noGrp="1" noChangeArrowheads="1"/>
          </p:cNvSpPr>
          <p:nvPr>
            <p:ph type="subTitle" idx="1"/>
          </p:nvPr>
        </p:nvSpPr>
        <p:spPr>
          <a:xfrm>
            <a:off x="1712913" y="3886200"/>
            <a:ext cx="5715000" cy="1676400"/>
          </a:xfrm>
        </p:spPr>
        <p:txBody>
          <a:bodyPr/>
          <a:lstStyle>
            <a:lvl1pPr marL="0" indent="0" algn="ctr">
              <a:buFontTx/>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a:effectLst>
            <a:outerShdw dist="12700" dir="2700000" algn="ctr" rotWithShape="0">
              <a:srgbClr val="80808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dist="12700" dir="2700000" algn="ctr" rotWithShape="0">
              <a:srgbClr val="80808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dist="12700" dir="2700000" algn="ctr" rotWithShape="0">
              <a:srgbClr val="808080">
                <a:alpha val="99962"/>
              </a:srgbClr>
            </a:outerShdw>
          </a:effectLst>
        </p:spPr>
        <p:txBody>
          <a:bodyPr/>
          <a:lstStyle>
            <a:lvl1pPr>
              <a:defRPr/>
            </a:lvl1pPr>
          </a:lstStyle>
          <a:p>
            <a:fld id="{918BA31D-1A9D-144C-9EEF-4F24A42651C8}" type="slidenum">
              <a:rPr lang="en-US"/>
              <a:pPr/>
              <a:t>‹#›</a:t>
            </a:fld>
            <a:endParaRPr lang="en-US"/>
          </a:p>
        </p:txBody>
      </p:sp>
    </p:spTree>
    <p:extLst>
      <p:ext uri="{BB962C8B-B14F-4D97-AF65-F5344CB8AC3E}">
        <p14:creationId xmlns:p14="http://schemas.microsoft.com/office/powerpoint/2010/main" val="160748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B389D9F-A54E-B141-883C-A4686A918919}" type="slidenum">
              <a:rPr lang="en-US"/>
              <a:pPr/>
              <a:t>‹#›</a:t>
            </a:fld>
            <a:endParaRPr lang="en-US"/>
          </a:p>
        </p:txBody>
      </p:sp>
    </p:spTree>
    <p:extLst>
      <p:ext uri="{BB962C8B-B14F-4D97-AF65-F5344CB8AC3E}">
        <p14:creationId xmlns:p14="http://schemas.microsoft.com/office/powerpoint/2010/main" val="53804928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9438930-0708-4D46-9935-952B2627B462}" type="slidenum">
              <a:rPr lang="en-US"/>
              <a:pPr/>
              <a:t>‹#›</a:t>
            </a:fld>
            <a:endParaRPr lang="en-US"/>
          </a:p>
        </p:txBody>
      </p:sp>
    </p:spTree>
    <p:extLst>
      <p:ext uri="{BB962C8B-B14F-4D97-AF65-F5344CB8AC3E}">
        <p14:creationId xmlns:p14="http://schemas.microsoft.com/office/powerpoint/2010/main" val="63366420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583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1"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09DDEDED-2B03-A344-8A63-4709EC84F402}" type="slidenum">
              <a:rPr lang="en-US"/>
              <a:pPr/>
              <a:t>‹#›</a:t>
            </a:fld>
            <a:endParaRPr lang="en-US"/>
          </a:p>
        </p:txBody>
      </p:sp>
    </p:spTree>
    <p:extLst>
      <p:ext uri="{BB962C8B-B14F-4D97-AF65-F5344CB8AC3E}">
        <p14:creationId xmlns:p14="http://schemas.microsoft.com/office/powerpoint/2010/main" val="388339290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F095C0C-9D21-CA4E-AC4F-06E17C51CFF0}" type="slidenum">
              <a:rPr lang="en-US"/>
              <a:pPr/>
              <a:t>‹#›</a:t>
            </a:fld>
            <a:endParaRPr lang="en-US"/>
          </a:p>
        </p:txBody>
      </p:sp>
    </p:spTree>
    <p:extLst>
      <p:ext uri="{BB962C8B-B14F-4D97-AF65-F5344CB8AC3E}">
        <p14:creationId xmlns:p14="http://schemas.microsoft.com/office/powerpoint/2010/main" val="382483493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7241B95-434C-7C4A-91CE-04223966AD73}" type="slidenum">
              <a:rPr lang="en-US"/>
              <a:pPr/>
              <a:t>‹#›</a:t>
            </a:fld>
            <a:endParaRPr lang="en-US"/>
          </a:p>
        </p:txBody>
      </p:sp>
    </p:spTree>
    <p:extLst>
      <p:ext uri="{BB962C8B-B14F-4D97-AF65-F5344CB8AC3E}">
        <p14:creationId xmlns:p14="http://schemas.microsoft.com/office/powerpoint/2010/main" val="319570127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C113F90-A6B5-9C4D-B6DD-324E25A0FD70}" type="slidenum">
              <a:rPr lang="en-US"/>
              <a:pPr/>
              <a:t>‹#›</a:t>
            </a:fld>
            <a:endParaRPr lang="en-US"/>
          </a:p>
        </p:txBody>
      </p:sp>
    </p:spTree>
    <p:extLst>
      <p:ext uri="{BB962C8B-B14F-4D97-AF65-F5344CB8AC3E}">
        <p14:creationId xmlns:p14="http://schemas.microsoft.com/office/powerpoint/2010/main" val="18052254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EA03A545-55CB-8042-AF46-F0B216B67388}" type="slidenum">
              <a:rPr lang="en-US"/>
              <a:pPr/>
              <a:t>‹#›</a:t>
            </a:fld>
            <a:endParaRPr lang="en-US"/>
          </a:p>
        </p:txBody>
      </p:sp>
    </p:spTree>
    <p:extLst>
      <p:ext uri="{BB962C8B-B14F-4D97-AF65-F5344CB8AC3E}">
        <p14:creationId xmlns:p14="http://schemas.microsoft.com/office/powerpoint/2010/main" val="2327115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C194E58D-5F8D-B448-8EFC-83F874448F7D}" type="slidenum">
              <a:rPr lang="en-US"/>
              <a:pPr/>
              <a:t>‹#›</a:t>
            </a:fld>
            <a:endParaRPr lang="en-US"/>
          </a:p>
        </p:txBody>
      </p:sp>
    </p:spTree>
    <p:extLst>
      <p:ext uri="{BB962C8B-B14F-4D97-AF65-F5344CB8AC3E}">
        <p14:creationId xmlns:p14="http://schemas.microsoft.com/office/powerpoint/2010/main" val="182934942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5CEA3F14-F5E7-8C4C-AF26-20BCC2B65217}" type="slidenum">
              <a:rPr lang="en-US"/>
              <a:pPr/>
              <a:t>‹#›</a:t>
            </a:fld>
            <a:endParaRPr lang="en-US"/>
          </a:p>
        </p:txBody>
      </p:sp>
    </p:spTree>
    <p:extLst>
      <p:ext uri="{BB962C8B-B14F-4D97-AF65-F5344CB8AC3E}">
        <p14:creationId xmlns:p14="http://schemas.microsoft.com/office/powerpoint/2010/main" val="39576476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6F7AB7FC-89FA-294A-8CED-7A34641988A4}" type="slidenum">
              <a:rPr lang="en-US"/>
              <a:pPr/>
              <a:t>‹#›</a:t>
            </a:fld>
            <a:endParaRPr lang="en-US"/>
          </a:p>
        </p:txBody>
      </p:sp>
    </p:spTree>
    <p:extLst>
      <p:ext uri="{BB962C8B-B14F-4D97-AF65-F5344CB8AC3E}">
        <p14:creationId xmlns:p14="http://schemas.microsoft.com/office/powerpoint/2010/main" val="3382954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4C8B0D-6D85-1C42-930C-2112495BB190}" type="slidenum">
              <a:rPr lang="en-US"/>
              <a:pPr/>
              <a:t>‹#›</a:t>
            </a:fld>
            <a:endParaRPr lang="en-US"/>
          </a:p>
        </p:txBody>
      </p:sp>
    </p:spTree>
    <p:extLst>
      <p:ext uri="{BB962C8B-B14F-4D97-AF65-F5344CB8AC3E}">
        <p14:creationId xmlns:p14="http://schemas.microsoft.com/office/powerpoint/2010/main" val="164954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4DB3688-3E5C-BE43-B736-38ABC367DE91}" type="slidenum">
              <a:rPr lang="en-US"/>
              <a:pPr/>
              <a:t>‹#›</a:t>
            </a:fld>
            <a:endParaRPr lang="en-US"/>
          </a:p>
        </p:txBody>
      </p:sp>
    </p:spTree>
    <p:extLst>
      <p:ext uri="{BB962C8B-B14F-4D97-AF65-F5344CB8AC3E}">
        <p14:creationId xmlns:p14="http://schemas.microsoft.com/office/powerpoint/2010/main" val="27459909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C69FDA5-7324-5B4A-8999-627FF9978D0B}" type="slidenum">
              <a:rPr lang="en-US"/>
              <a:pPr/>
              <a:t>‹#›</a:t>
            </a:fld>
            <a:endParaRPr lang="en-US"/>
          </a:p>
        </p:txBody>
      </p:sp>
    </p:spTree>
    <p:extLst>
      <p:ext uri="{BB962C8B-B14F-4D97-AF65-F5344CB8AC3E}">
        <p14:creationId xmlns:p14="http://schemas.microsoft.com/office/powerpoint/2010/main" val="184038662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B45B57D-3ADB-274D-A9A6-301CE311A4D4}" type="slidenum">
              <a:rPr lang="en-US"/>
              <a:pPr/>
              <a:t>‹#›</a:t>
            </a:fld>
            <a:endParaRPr lang="en-US"/>
          </a:p>
        </p:txBody>
      </p:sp>
    </p:spTree>
    <p:extLst>
      <p:ext uri="{BB962C8B-B14F-4D97-AF65-F5344CB8AC3E}">
        <p14:creationId xmlns:p14="http://schemas.microsoft.com/office/powerpoint/2010/main" val="278882807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79875" name="Rectangle 3"/>
          <p:cNvSpPr>
            <a:spLocks noGrp="1" noChangeArrowheads="1"/>
          </p:cNvSpPr>
          <p:nvPr>
            <p:ph type="subTitle" idx="1"/>
          </p:nvPr>
        </p:nvSpPr>
        <p:spPr>
          <a:xfrm>
            <a:off x="1712913" y="3886200"/>
            <a:ext cx="5715000" cy="1676400"/>
          </a:xfrm>
        </p:spPr>
        <p:txBody>
          <a:bodyPr/>
          <a:lstStyle>
            <a:lvl1pPr marL="0" indent="0" algn="ctr">
              <a:buFontTx/>
              <a:buNone/>
              <a:defRPr sz="2800"/>
            </a:lvl1pPr>
          </a:lstStyle>
          <a:p>
            <a:r>
              <a:rPr lang="en-US" smtClean="0"/>
              <a:t>Click to edit Master subtitle style</a:t>
            </a:r>
            <a:endParaRPr lang="en-US"/>
          </a:p>
        </p:txBody>
      </p:sp>
      <p:sp>
        <p:nvSpPr>
          <p:cNvPr id="4" name="Rectangle 4"/>
          <p:cNvSpPr>
            <a:spLocks noGrp="1" noChangeArrowheads="1"/>
          </p:cNvSpPr>
          <p:nvPr>
            <p:ph type="dt" sz="half" idx="10"/>
          </p:nvPr>
        </p:nvSpPr>
        <p:spPr>
          <a:effectLst>
            <a:outerShdw dist="12700" dir="2700000" algn="ctr" rotWithShape="0">
              <a:srgbClr val="80808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dist="12700" dir="2700000" algn="ctr" rotWithShape="0">
              <a:srgbClr val="80808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dist="12700" dir="2700000" algn="ctr" rotWithShape="0">
              <a:srgbClr val="808080">
                <a:alpha val="99962"/>
              </a:srgbClr>
            </a:outerShdw>
          </a:effectLst>
        </p:spPr>
        <p:txBody>
          <a:bodyPr/>
          <a:lstStyle>
            <a:lvl1pPr>
              <a:defRPr/>
            </a:lvl1pPr>
          </a:lstStyle>
          <a:p>
            <a:fld id="{918BA31D-1A9D-144C-9EEF-4F24A42651C8}" type="slidenum">
              <a:rPr lang="en-US"/>
              <a:pPr/>
              <a:t>‹#›</a:t>
            </a:fld>
            <a:endParaRPr lang="en-US"/>
          </a:p>
        </p:txBody>
      </p:sp>
    </p:spTree>
    <p:extLst>
      <p:ext uri="{BB962C8B-B14F-4D97-AF65-F5344CB8AC3E}">
        <p14:creationId xmlns:p14="http://schemas.microsoft.com/office/powerpoint/2010/main" val="160748709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4C8B0D-6D85-1C42-930C-2112495BB190}" type="slidenum">
              <a:rPr lang="en-US"/>
              <a:pPr/>
              <a:t>‹#›</a:t>
            </a:fld>
            <a:endParaRPr lang="en-US"/>
          </a:p>
        </p:txBody>
      </p:sp>
    </p:spTree>
    <p:extLst>
      <p:ext uri="{BB962C8B-B14F-4D97-AF65-F5344CB8AC3E}">
        <p14:creationId xmlns:p14="http://schemas.microsoft.com/office/powerpoint/2010/main" val="164954610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9F1183-C5AC-4840-9D1F-C8FB32583311}" type="slidenum">
              <a:rPr lang="en-US"/>
              <a:pPr/>
              <a:t>‹#›</a:t>
            </a:fld>
            <a:endParaRPr lang="en-US"/>
          </a:p>
        </p:txBody>
      </p:sp>
    </p:spTree>
    <p:extLst>
      <p:ext uri="{BB962C8B-B14F-4D97-AF65-F5344CB8AC3E}">
        <p14:creationId xmlns:p14="http://schemas.microsoft.com/office/powerpoint/2010/main" val="172518487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25F7EA-36AF-9042-9305-AD2FDC1B852D}" type="slidenum">
              <a:rPr lang="en-US"/>
              <a:pPr/>
              <a:t>‹#›</a:t>
            </a:fld>
            <a:endParaRPr lang="en-US"/>
          </a:p>
        </p:txBody>
      </p:sp>
    </p:spTree>
    <p:extLst>
      <p:ext uri="{BB962C8B-B14F-4D97-AF65-F5344CB8AC3E}">
        <p14:creationId xmlns:p14="http://schemas.microsoft.com/office/powerpoint/2010/main" val="369717950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33D348F-883E-FE47-95DF-0AFD6A4973F4}" type="slidenum">
              <a:rPr lang="en-US"/>
              <a:pPr/>
              <a:t>‹#›</a:t>
            </a:fld>
            <a:endParaRPr lang="en-US"/>
          </a:p>
        </p:txBody>
      </p:sp>
    </p:spTree>
    <p:extLst>
      <p:ext uri="{BB962C8B-B14F-4D97-AF65-F5344CB8AC3E}">
        <p14:creationId xmlns:p14="http://schemas.microsoft.com/office/powerpoint/2010/main" val="215505431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1FD60DB-B471-334E-85D9-3A4EDEA72234}" type="slidenum">
              <a:rPr lang="en-US"/>
              <a:pPr/>
              <a:t>‹#›</a:t>
            </a:fld>
            <a:endParaRPr lang="en-US"/>
          </a:p>
        </p:txBody>
      </p:sp>
    </p:spTree>
    <p:extLst>
      <p:ext uri="{BB962C8B-B14F-4D97-AF65-F5344CB8AC3E}">
        <p14:creationId xmlns:p14="http://schemas.microsoft.com/office/powerpoint/2010/main" val="11785592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BED195A-4EDD-A749-843D-9FE76FC82C88}" type="slidenum">
              <a:rPr lang="en-US"/>
              <a:pPr/>
              <a:t>‹#›</a:t>
            </a:fld>
            <a:endParaRPr lang="en-US"/>
          </a:p>
        </p:txBody>
      </p:sp>
    </p:spTree>
    <p:extLst>
      <p:ext uri="{BB962C8B-B14F-4D97-AF65-F5344CB8AC3E}">
        <p14:creationId xmlns:p14="http://schemas.microsoft.com/office/powerpoint/2010/main" val="3745594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9F1183-C5AC-4840-9D1F-C8FB32583311}" type="slidenum">
              <a:rPr lang="en-US"/>
              <a:pPr/>
              <a:t>‹#›</a:t>
            </a:fld>
            <a:endParaRPr lang="en-US"/>
          </a:p>
        </p:txBody>
      </p:sp>
    </p:spTree>
    <p:extLst>
      <p:ext uri="{BB962C8B-B14F-4D97-AF65-F5344CB8AC3E}">
        <p14:creationId xmlns:p14="http://schemas.microsoft.com/office/powerpoint/2010/main" val="172518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6C6E03-D104-E541-AD0C-A00D9153D7CD}" type="slidenum">
              <a:rPr lang="en-US"/>
              <a:pPr/>
              <a:t>‹#›</a:t>
            </a:fld>
            <a:endParaRPr lang="en-US"/>
          </a:p>
        </p:txBody>
      </p:sp>
    </p:spTree>
    <p:extLst>
      <p:ext uri="{BB962C8B-B14F-4D97-AF65-F5344CB8AC3E}">
        <p14:creationId xmlns:p14="http://schemas.microsoft.com/office/powerpoint/2010/main" val="65814116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5647AA9-06D6-EC44-9D57-8DF6712F82B6}" type="slidenum">
              <a:rPr lang="en-US"/>
              <a:pPr/>
              <a:t>‹#›</a:t>
            </a:fld>
            <a:endParaRPr lang="en-US"/>
          </a:p>
        </p:txBody>
      </p:sp>
    </p:spTree>
    <p:extLst>
      <p:ext uri="{BB962C8B-B14F-4D97-AF65-F5344CB8AC3E}">
        <p14:creationId xmlns:p14="http://schemas.microsoft.com/office/powerpoint/2010/main" val="27588551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9599CA-5AE1-2D40-9164-7B565AC32F46}" type="slidenum">
              <a:rPr lang="en-US"/>
              <a:pPr/>
              <a:t>‹#›</a:t>
            </a:fld>
            <a:endParaRPr lang="en-US"/>
          </a:p>
        </p:txBody>
      </p:sp>
    </p:spTree>
    <p:extLst>
      <p:ext uri="{BB962C8B-B14F-4D97-AF65-F5344CB8AC3E}">
        <p14:creationId xmlns:p14="http://schemas.microsoft.com/office/powerpoint/2010/main" val="395400163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1A054-FD23-D54E-A477-DDB712DDFA03}" type="slidenum">
              <a:rPr lang="en-US"/>
              <a:pPr/>
              <a:t>‹#›</a:t>
            </a:fld>
            <a:endParaRPr lang="en-US"/>
          </a:p>
        </p:txBody>
      </p:sp>
    </p:spTree>
    <p:extLst>
      <p:ext uri="{BB962C8B-B14F-4D97-AF65-F5344CB8AC3E}">
        <p14:creationId xmlns:p14="http://schemas.microsoft.com/office/powerpoint/2010/main" val="160487361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1600200" y="1600200"/>
            <a:ext cx="6858000" cy="1828800"/>
          </a:xfrm>
          <a:effectLst/>
        </p:spPr>
        <p:txBody>
          <a:bodyPr/>
          <a:lstStyle>
            <a:lvl1pPr>
              <a:defRPr/>
            </a:lvl1pPr>
          </a:lstStyle>
          <a:p>
            <a:r>
              <a:rPr lang="en-US" smtClean="0"/>
              <a:t>Click to edit Master title style</a:t>
            </a:r>
            <a:endParaRPr lang="en-US"/>
          </a:p>
        </p:txBody>
      </p:sp>
      <p:sp>
        <p:nvSpPr>
          <p:cNvPr id="122883" name="Rectangle 3"/>
          <p:cNvSpPr>
            <a:spLocks noGrp="1" noChangeArrowheads="1"/>
          </p:cNvSpPr>
          <p:nvPr>
            <p:ph type="subTitle" idx="1"/>
          </p:nvPr>
        </p:nvSpPr>
        <p:spPr>
          <a:xfrm>
            <a:off x="2057400" y="3886200"/>
            <a:ext cx="6400800" cy="1752600"/>
          </a:xfrm>
          <a:effectLst/>
        </p:spPr>
        <p:txBody>
          <a:bodyPr/>
          <a:lstStyle>
            <a:lvl1pPr marL="0" indent="0" algn="r">
              <a:buFont typeface="Wingdings" pitchFamily="1" charset="2"/>
              <a:buNone/>
              <a:defRPr sz="2800" i="1"/>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956AB2-F3B5-724A-A8E5-BCCF452967EC}" type="slidenum">
              <a:rPr lang="en-US"/>
              <a:pPr/>
              <a:t>‹#›</a:t>
            </a:fld>
            <a:endParaRPr lang="en-US"/>
          </a:p>
        </p:txBody>
      </p:sp>
    </p:spTree>
    <p:extLst>
      <p:ext uri="{BB962C8B-B14F-4D97-AF65-F5344CB8AC3E}">
        <p14:creationId xmlns:p14="http://schemas.microsoft.com/office/powerpoint/2010/main" val="367367664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6E7A6F-CE7E-0344-85B4-54EFC45DBF1E}" type="slidenum">
              <a:rPr lang="en-US"/>
              <a:pPr/>
              <a:t>‹#›</a:t>
            </a:fld>
            <a:endParaRPr lang="en-US"/>
          </a:p>
        </p:txBody>
      </p:sp>
    </p:spTree>
    <p:extLst>
      <p:ext uri="{BB962C8B-B14F-4D97-AF65-F5344CB8AC3E}">
        <p14:creationId xmlns:p14="http://schemas.microsoft.com/office/powerpoint/2010/main" val="423880255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35679C-E06E-3E4C-BF74-4D2CBB0B59FC}" type="slidenum">
              <a:rPr lang="en-US"/>
              <a:pPr/>
              <a:t>‹#›</a:t>
            </a:fld>
            <a:endParaRPr lang="en-US"/>
          </a:p>
        </p:txBody>
      </p:sp>
    </p:spTree>
    <p:extLst>
      <p:ext uri="{BB962C8B-B14F-4D97-AF65-F5344CB8AC3E}">
        <p14:creationId xmlns:p14="http://schemas.microsoft.com/office/powerpoint/2010/main" val="176541004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0C92EE-8F2A-A048-9380-280A5DF2518C}" type="slidenum">
              <a:rPr lang="en-US"/>
              <a:pPr/>
              <a:t>‹#›</a:t>
            </a:fld>
            <a:endParaRPr lang="en-US"/>
          </a:p>
        </p:txBody>
      </p:sp>
    </p:spTree>
    <p:extLst>
      <p:ext uri="{BB962C8B-B14F-4D97-AF65-F5344CB8AC3E}">
        <p14:creationId xmlns:p14="http://schemas.microsoft.com/office/powerpoint/2010/main" val="426539245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9ED5F53-493A-6B41-B547-D8FD208A9D98}" type="slidenum">
              <a:rPr lang="en-US"/>
              <a:pPr/>
              <a:t>‹#›</a:t>
            </a:fld>
            <a:endParaRPr lang="en-US"/>
          </a:p>
        </p:txBody>
      </p:sp>
    </p:spTree>
    <p:extLst>
      <p:ext uri="{BB962C8B-B14F-4D97-AF65-F5344CB8AC3E}">
        <p14:creationId xmlns:p14="http://schemas.microsoft.com/office/powerpoint/2010/main" val="302740194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C4A13A4-B0C5-6D46-90F8-236D0AFDCDD1}" type="slidenum">
              <a:rPr lang="en-US"/>
              <a:pPr/>
              <a:t>‹#›</a:t>
            </a:fld>
            <a:endParaRPr lang="en-US"/>
          </a:p>
        </p:txBody>
      </p:sp>
    </p:spTree>
    <p:extLst>
      <p:ext uri="{BB962C8B-B14F-4D97-AF65-F5344CB8AC3E}">
        <p14:creationId xmlns:p14="http://schemas.microsoft.com/office/powerpoint/2010/main" val="2831742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25F7EA-36AF-9042-9305-AD2FDC1B852D}" type="slidenum">
              <a:rPr lang="en-US"/>
              <a:pPr/>
              <a:t>‹#›</a:t>
            </a:fld>
            <a:endParaRPr lang="en-US"/>
          </a:p>
        </p:txBody>
      </p:sp>
    </p:spTree>
    <p:extLst>
      <p:ext uri="{BB962C8B-B14F-4D97-AF65-F5344CB8AC3E}">
        <p14:creationId xmlns:p14="http://schemas.microsoft.com/office/powerpoint/2010/main" val="369717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0DFD0C-4A8D-5842-95EA-C46D4FC522A2}" type="slidenum">
              <a:rPr lang="en-US"/>
              <a:pPr/>
              <a:t>‹#›</a:t>
            </a:fld>
            <a:endParaRPr lang="en-US"/>
          </a:p>
        </p:txBody>
      </p:sp>
    </p:spTree>
    <p:extLst>
      <p:ext uri="{BB962C8B-B14F-4D97-AF65-F5344CB8AC3E}">
        <p14:creationId xmlns:p14="http://schemas.microsoft.com/office/powerpoint/2010/main" val="339782243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3B558B-FD24-294A-AFA3-DA36D34027B0}" type="slidenum">
              <a:rPr lang="en-US"/>
              <a:pPr/>
              <a:t>‹#›</a:t>
            </a:fld>
            <a:endParaRPr lang="en-US"/>
          </a:p>
        </p:txBody>
      </p:sp>
    </p:spTree>
    <p:extLst>
      <p:ext uri="{BB962C8B-B14F-4D97-AF65-F5344CB8AC3E}">
        <p14:creationId xmlns:p14="http://schemas.microsoft.com/office/powerpoint/2010/main" val="271705447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BBE5642-B29D-F441-AF94-5F8AAD4350AE}" type="slidenum">
              <a:rPr lang="en-US"/>
              <a:pPr/>
              <a:t>‹#›</a:t>
            </a:fld>
            <a:endParaRPr lang="en-US"/>
          </a:p>
        </p:txBody>
      </p:sp>
    </p:spTree>
    <p:extLst>
      <p:ext uri="{BB962C8B-B14F-4D97-AF65-F5344CB8AC3E}">
        <p14:creationId xmlns:p14="http://schemas.microsoft.com/office/powerpoint/2010/main" val="420272997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F0A23D-8CF5-CB4B-B6D1-82552D49FB03}" type="slidenum">
              <a:rPr lang="en-US"/>
              <a:pPr/>
              <a:t>‹#›</a:t>
            </a:fld>
            <a:endParaRPr lang="en-US"/>
          </a:p>
        </p:txBody>
      </p:sp>
    </p:spTree>
    <p:extLst>
      <p:ext uri="{BB962C8B-B14F-4D97-AF65-F5344CB8AC3E}">
        <p14:creationId xmlns:p14="http://schemas.microsoft.com/office/powerpoint/2010/main" val="334428884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A0840A-C19E-744F-A53C-B89DDD8776CA}" type="slidenum">
              <a:rPr lang="en-US"/>
              <a:pPr/>
              <a:t>‹#›</a:t>
            </a:fld>
            <a:endParaRPr lang="en-US"/>
          </a:p>
        </p:txBody>
      </p:sp>
    </p:spTree>
    <p:extLst>
      <p:ext uri="{BB962C8B-B14F-4D97-AF65-F5344CB8AC3E}">
        <p14:creationId xmlns:p14="http://schemas.microsoft.com/office/powerpoint/2010/main" val="182982509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1089025" y="1371600"/>
            <a:ext cx="6705600" cy="2057400"/>
          </a:xfrm>
        </p:spPr>
        <p:txBody>
          <a:bodyPr/>
          <a:lstStyle>
            <a:lvl1pPr>
              <a:defRPr sz="4400"/>
            </a:lvl1pPr>
          </a:lstStyle>
          <a:p>
            <a:r>
              <a:rPr lang="en-US" smtClean="0"/>
              <a:t>Click to edit Master title style</a:t>
            </a:r>
            <a:endParaRPr lang="en-US"/>
          </a:p>
        </p:txBody>
      </p:sp>
      <p:sp>
        <p:nvSpPr>
          <p:cNvPr id="133123" name="Rectangle 3"/>
          <p:cNvSpPr>
            <a:spLocks noGrp="1" noChangeArrowheads="1"/>
          </p:cNvSpPr>
          <p:nvPr>
            <p:ph type="subTitle" idx="1"/>
          </p:nvPr>
        </p:nvSpPr>
        <p:spPr>
          <a:xfrm>
            <a:off x="1143000" y="3886200"/>
            <a:ext cx="66294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232966-EC95-C04A-96E3-1998288647EF}" type="slidenum">
              <a:rPr lang="en-US"/>
              <a:pPr/>
              <a:t>‹#›</a:t>
            </a:fld>
            <a:endParaRPr lang="en-US"/>
          </a:p>
        </p:txBody>
      </p:sp>
    </p:spTree>
    <p:extLst>
      <p:ext uri="{BB962C8B-B14F-4D97-AF65-F5344CB8AC3E}">
        <p14:creationId xmlns:p14="http://schemas.microsoft.com/office/powerpoint/2010/main" val="381405448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524ED0-63E8-CE41-8F23-A8C32D40EE6A}" type="slidenum">
              <a:rPr lang="en-US"/>
              <a:pPr/>
              <a:t>‹#›</a:t>
            </a:fld>
            <a:endParaRPr lang="en-US"/>
          </a:p>
        </p:txBody>
      </p:sp>
    </p:spTree>
    <p:extLst>
      <p:ext uri="{BB962C8B-B14F-4D97-AF65-F5344CB8AC3E}">
        <p14:creationId xmlns:p14="http://schemas.microsoft.com/office/powerpoint/2010/main" val="284495622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3E59A1-6B07-3A46-A5E9-5E23F9B13326}" type="slidenum">
              <a:rPr lang="en-US"/>
              <a:pPr/>
              <a:t>‹#›</a:t>
            </a:fld>
            <a:endParaRPr lang="en-US"/>
          </a:p>
        </p:txBody>
      </p:sp>
    </p:spTree>
    <p:extLst>
      <p:ext uri="{BB962C8B-B14F-4D97-AF65-F5344CB8AC3E}">
        <p14:creationId xmlns:p14="http://schemas.microsoft.com/office/powerpoint/2010/main" val="111576114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416C6B-417D-2E4D-A8F8-8BE7AA691AA3}" type="slidenum">
              <a:rPr lang="en-US"/>
              <a:pPr/>
              <a:t>‹#›</a:t>
            </a:fld>
            <a:endParaRPr lang="en-US"/>
          </a:p>
        </p:txBody>
      </p:sp>
    </p:spTree>
    <p:extLst>
      <p:ext uri="{BB962C8B-B14F-4D97-AF65-F5344CB8AC3E}">
        <p14:creationId xmlns:p14="http://schemas.microsoft.com/office/powerpoint/2010/main" val="422516837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01F929B-6D20-AF4E-9245-5106CCD0F8AC}" type="slidenum">
              <a:rPr lang="en-US"/>
              <a:pPr/>
              <a:t>‹#›</a:t>
            </a:fld>
            <a:endParaRPr lang="en-US"/>
          </a:p>
        </p:txBody>
      </p:sp>
    </p:spTree>
    <p:extLst>
      <p:ext uri="{BB962C8B-B14F-4D97-AF65-F5344CB8AC3E}">
        <p14:creationId xmlns:p14="http://schemas.microsoft.com/office/powerpoint/2010/main" val="3863509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33D348F-883E-FE47-95DF-0AFD6A4973F4}" type="slidenum">
              <a:rPr lang="en-US"/>
              <a:pPr/>
              <a:t>‹#›</a:t>
            </a:fld>
            <a:endParaRPr lang="en-US"/>
          </a:p>
        </p:txBody>
      </p:sp>
    </p:spTree>
    <p:extLst>
      <p:ext uri="{BB962C8B-B14F-4D97-AF65-F5344CB8AC3E}">
        <p14:creationId xmlns:p14="http://schemas.microsoft.com/office/powerpoint/2010/main" val="215505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6544B0-A4A1-3B4C-9534-43A3DBC82B55}" type="slidenum">
              <a:rPr lang="en-US"/>
              <a:pPr/>
              <a:t>‹#›</a:t>
            </a:fld>
            <a:endParaRPr lang="en-US"/>
          </a:p>
        </p:txBody>
      </p:sp>
    </p:spTree>
    <p:extLst>
      <p:ext uri="{BB962C8B-B14F-4D97-AF65-F5344CB8AC3E}">
        <p14:creationId xmlns:p14="http://schemas.microsoft.com/office/powerpoint/2010/main" val="143282916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ED17510-8987-E941-884C-EA6F4514268B}" type="slidenum">
              <a:rPr lang="en-US"/>
              <a:pPr/>
              <a:t>‹#›</a:t>
            </a:fld>
            <a:endParaRPr lang="en-US"/>
          </a:p>
        </p:txBody>
      </p:sp>
    </p:spTree>
    <p:extLst>
      <p:ext uri="{BB962C8B-B14F-4D97-AF65-F5344CB8AC3E}">
        <p14:creationId xmlns:p14="http://schemas.microsoft.com/office/powerpoint/2010/main" val="336556863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B8CFD2-1E9A-8F47-84F3-E04242F9F19B}" type="slidenum">
              <a:rPr lang="en-US"/>
              <a:pPr/>
              <a:t>‹#›</a:t>
            </a:fld>
            <a:endParaRPr lang="en-US"/>
          </a:p>
        </p:txBody>
      </p:sp>
    </p:spTree>
    <p:extLst>
      <p:ext uri="{BB962C8B-B14F-4D97-AF65-F5344CB8AC3E}">
        <p14:creationId xmlns:p14="http://schemas.microsoft.com/office/powerpoint/2010/main" val="204666263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75A22D-273A-E94A-B36E-5131D51A82B0}" type="slidenum">
              <a:rPr lang="en-US"/>
              <a:pPr/>
              <a:t>‹#›</a:t>
            </a:fld>
            <a:endParaRPr lang="en-US"/>
          </a:p>
        </p:txBody>
      </p:sp>
    </p:spTree>
    <p:extLst>
      <p:ext uri="{BB962C8B-B14F-4D97-AF65-F5344CB8AC3E}">
        <p14:creationId xmlns:p14="http://schemas.microsoft.com/office/powerpoint/2010/main" val="150767808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A946BD-41B0-8147-8B43-10223208736A}" type="slidenum">
              <a:rPr lang="en-US"/>
              <a:pPr/>
              <a:t>‹#›</a:t>
            </a:fld>
            <a:endParaRPr lang="en-US"/>
          </a:p>
        </p:txBody>
      </p:sp>
    </p:spTree>
    <p:extLst>
      <p:ext uri="{BB962C8B-B14F-4D97-AF65-F5344CB8AC3E}">
        <p14:creationId xmlns:p14="http://schemas.microsoft.com/office/powerpoint/2010/main" val="184189675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990600"/>
            <a:ext cx="17335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990600"/>
            <a:ext cx="50482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AEBFF7-EEB3-D64D-A0BB-F3662A266F18}" type="slidenum">
              <a:rPr lang="en-US"/>
              <a:pPr/>
              <a:t>‹#›</a:t>
            </a:fld>
            <a:endParaRPr lang="en-US"/>
          </a:p>
        </p:txBody>
      </p:sp>
    </p:spTree>
    <p:extLst>
      <p:ext uri="{BB962C8B-B14F-4D97-AF65-F5344CB8AC3E}">
        <p14:creationId xmlns:p14="http://schemas.microsoft.com/office/powerpoint/2010/main" val="142764877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2819400" y="914400"/>
            <a:ext cx="5867400" cy="2514600"/>
          </a:xfrm>
        </p:spPr>
        <p:txBody>
          <a:bodyPr/>
          <a:lstStyle>
            <a:lvl1pPr>
              <a:defRPr sz="4400"/>
            </a:lvl1pPr>
          </a:lstStyle>
          <a:p>
            <a:r>
              <a:rPr lang="en-US" smtClean="0"/>
              <a:t>Click to edit Master title style</a:t>
            </a:r>
            <a:endParaRPr lang="en-US"/>
          </a:p>
        </p:txBody>
      </p:sp>
      <p:sp>
        <p:nvSpPr>
          <p:cNvPr id="137219" name="Rectangle 3"/>
          <p:cNvSpPr>
            <a:spLocks noGrp="1" noChangeArrowheads="1"/>
          </p:cNvSpPr>
          <p:nvPr>
            <p:ph type="subTitle" idx="1"/>
          </p:nvPr>
        </p:nvSpPr>
        <p:spPr>
          <a:xfrm>
            <a:off x="2590800" y="3733800"/>
            <a:ext cx="6096000" cy="1752600"/>
          </a:xfrm>
        </p:spPr>
        <p:txBody>
          <a:bodyPr/>
          <a:lstStyle>
            <a:lvl1pPr marL="0" indent="0" algn="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945DC6C-C013-AD49-89E4-CD76828ACA0E}" type="slidenum">
              <a:rPr lang="en-US"/>
              <a:pPr/>
              <a:t>‹#›</a:t>
            </a:fld>
            <a:endParaRPr lang="en-US"/>
          </a:p>
        </p:txBody>
      </p:sp>
    </p:spTree>
    <p:extLst>
      <p:ext uri="{BB962C8B-B14F-4D97-AF65-F5344CB8AC3E}">
        <p14:creationId xmlns:p14="http://schemas.microsoft.com/office/powerpoint/2010/main" val="249608496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302E52-10A9-5D44-AD94-9459D69338CE}" type="slidenum">
              <a:rPr lang="en-US"/>
              <a:pPr/>
              <a:t>‹#›</a:t>
            </a:fld>
            <a:endParaRPr lang="en-US"/>
          </a:p>
        </p:txBody>
      </p:sp>
    </p:spTree>
    <p:extLst>
      <p:ext uri="{BB962C8B-B14F-4D97-AF65-F5344CB8AC3E}">
        <p14:creationId xmlns:p14="http://schemas.microsoft.com/office/powerpoint/2010/main" val="89181283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0A09EE-2E2A-9E47-BD6C-862B7FC698BA}" type="slidenum">
              <a:rPr lang="en-US"/>
              <a:pPr/>
              <a:t>‹#›</a:t>
            </a:fld>
            <a:endParaRPr lang="en-US"/>
          </a:p>
        </p:txBody>
      </p:sp>
    </p:spTree>
    <p:extLst>
      <p:ext uri="{BB962C8B-B14F-4D97-AF65-F5344CB8AC3E}">
        <p14:creationId xmlns:p14="http://schemas.microsoft.com/office/powerpoint/2010/main" val="380204642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8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B19F63-F3B6-C049-BEE5-B15D5238A5D4}" type="slidenum">
              <a:rPr lang="en-US"/>
              <a:pPr/>
              <a:t>‹#›</a:t>
            </a:fld>
            <a:endParaRPr lang="en-US"/>
          </a:p>
        </p:txBody>
      </p:sp>
    </p:spTree>
    <p:extLst>
      <p:ext uri="{BB962C8B-B14F-4D97-AF65-F5344CB8AC3E}">
        <p14:creationId xmlns:p14="http://schemas.microsoft.com/office/powerpoint/2010/main" val="2140632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1FD60DB-B471-334E-85D9-3A4EDEA72234}" type="slidenum">
              <a:rPr lang="en-US"/>
              <a:pPr/>
              <a:t>‹#›</a:t>
            </a:fld>
            <a:endParaRPr lang="en-US"/>
          </a:p>
        </p:txBody>
      </p:sp>
    </p:spTree>
    <p:extLst>
      <p:ext uri="{BB962C8B-B14F-4D97-AF65-F5344CB8AC3E}">
        <p14:creationId xmlns:p14="http://schemas.microsoft.com/office/powerpoint/2010/main" val="117855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2B94C30-BEB4-E749-8D41-F0D74ADEAD2C}" type="slidenum">
              <a:rPr lang="en-US"/>
              <a:pPr/>
              <a:t>‹#›</a:t>
            </a:fld>
            <a:endParaRPr lang="en-US"/>
          </a:p>
        </p:txBody>
      </p:sp>
    </p:spTree>
    <p:extLst>
      <p:ext uri="{BB962C8B-B14F-4D97-AF65-F5344CB8AC3E}">
        <p14:creationId xmlns:p14="http://schemas.microsoft.com/office/powerpoint/2010/main" val="402707431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97BCA3B-B068-F14C-AB8A-3134D7CF7865}" type="slidenum">
              <a:rPr lang="en-US"/>
              <a:pPr/>
              <a:t>‹#›</a:t>
            </a:fld>
            <a:endParaRPr lang="en-US"/>
          </a:p>
        </p:txBody>
      </p:sp>
    </p:spTree>
    <p:extLst>
      <p:ext uri="{BB962C8B-B14F-4D97-AF65-F5344CB8AC3E}">
        <p14:creationId xmlns:p14="http://schemas.microsoft.com/office/powerpoint/2010/main" val="244796117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2147A7B-9650-244E-BBDD-F429F6088CBA}" type="slidenum">
              <a:rPr lang="en-US"/>
              <a:pPr/>
              <a:t>‹#›</a:t>
            </a:fld>
            <a:endParaRPr lang="en-US"/>
          </a:p>
        </p:txBody>
      </p:sp>
    </p:spTree>
    <p:extLst>
      <p:ext uri="{BB962C8B-B14F-4D97-AF65-F5344CB8AC3E}">
        <p14:creationId xmlns:p14="http://schemas.microsoft.com/office/powerpoint/2010/main" val="345784060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2D27AF-9874-BA46-ABE4-D450204B8E9A}" type="slidenum">
              <a:rPr lang="en-US"/>
              <a:pPr/>
              <a:t>‹#›</a:t>
            </a:fld>
            <a:endParaRPr lang="en-US"/>
          </a:p>
        </p:txBody>
      </p:sp>
    </p:spTree>
    <p:extLst>
      <p:ext uri="{BB962C8B-B14F-4D97-AF65-F5344CB8AC3E}">
        <p14:creationId xmlns:p14="http://schemas.microsoft.com/office/powerpoint/2010/main" val="212406431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47F03D-FB7C-4D46-8F27-509FD1492E6D}" type="slidenum">
              <a:rPr lang="en-US"/>
              <a:pPr/>
              <a:t>‹#›</a:t>
            </a:fld>
            <a:endParaRPr lang="en-US"/>
          </a:p>
        </p:txBody>
      </p:sp>
    </p:spTree>
    <p:extLst>
      <p:ext uri="{BB962C8B-B14F-4D97-AF65-F5344CB8AC3E}">
        <p14:creationId xmlns:p14="http://schemas.microsoft.com/office/powerpoint/2010/main" val="68732419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FF3FC3-AE04-F846-B395-786D4A619730}" type="slidenum">
              <a:rPr lang="en-US"/>
              <a:pPr/>
              <a:t>‹#›</a:t>
            </a:fld>
            <a:endParaRPr lang="en-US"/>
          </a:p>
        </p:txBody>
      </p:sp>
    </p:spTree>
    <p:extLst>
      <p:ext uri="{BB962C8B-B14F-4D97-AF65-F5344CB8AC3E}">
        <p14:creationId xmlns:p14="http://schemas.microsoft.com/office/powerpoint/2010/main" val="89190984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8859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F80067-6AF6-E740-AB75-33FA007C76C5}" type="slidenum">
              <a:rPr lang="en-US"/>
              <a:pPr/>
              <a:t>‹#›</a:t>
            </a:fld>
            <a:endParaRPr lang="en-US"/>
          </a:p>
        </p:txBody>
      </p:sp>
    </p:spTree>
    <p:extLst>
      <p:ext uri="{BB962C8B-B14F-4D97-AF65-F5344CB8AC3E}">
        <p14:creationId xmlns:p14="http://schemas.microsoft.com/office/powerpoint/2010/main" val="328989468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ea typeface="ＭＳ Ｐゴシック" pitchFamily="1" charset="-128"/>
              <a:cs typeface="+mn-cs"/>
            </a:endParaRPr>
          </a:p>
        </p:txBody>
      </p:sp>
      <p:sp>
        <p:nvSpPr>
          <p:cNvPr id="1443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1443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outerShdw>
                </a:effectLst>
              </a:defRPr>
            </a:lvl1pPr>
          </a:lstStyle>
          <a:p>
            <a:pPr>
              <a:defRPr/>
            </a:pPr>
            <a:endParaRPr lang="en-US"/>
          </a:p>
        </p:txBody>
      </p:sp>
      <p:sp>
        <p:nvSpPr>
          <p:cNvPr id="6" name="Rectangle 6"/>
          <p:cNvSpPr>
            <a:spLocks noGrp="1" noChangeArrowheads="1"/>
          </p:cNvSpPr>
          <p:nvPr>
            <p:ph type="sldNum" sz="quarter" idx="11"/>
          </p:nvPr>
        </p:nvSpPr>
        <p:spPr/>
        <p:txBody>
          <a:bodyPr/>
          <a:lstStyle>
            <a:lvl1pPr>
              <a:defRPr>
                <a:effectLst>
                  <a:outerShdw blurRad="38100" dist="38100" dir="2700000" algn="tl">
                    <a:srgbClr val="000000"/>
                  </a:outerShdw>
                </a:effectLst>
              </a:defRPr>
            </a:lvl1pPr>
          </a:lstStyle>
          <a:p>
            <a:fld id="{5A7AB33B-7787-7048-9B41-75C0982ADEE6}" type="slidenum">
              <a:rPr lang="en-US"/>
              <a:pPr/>
              <a:t>‹#›</a:t>
            </a:fld>
            <a:endParaRPr lang="en-US"/>
          </a:p>
        </p:txBody>
      </p:sp>
      <p:sp>
        <p:nvSpPr>
          <p:cNvPr id="7" name="Rectangle 7"/>
          <p:cNvSpPr>
            <a:spLocks noGrp="1" noChangeArrowheads="1"/>
          </p:cNvSpPr>
          <p:nvPr>
            <p:ph type="dt" sz="quarter" idx="12"/>
          </p:nvPr>
        </p:nvSpPr>
        <p:spPr/>
        <p:txBody>
          <a:bodyPr/>
          <a:lstStyle>
            <a:lvl1pPr>
              <a:defRPr>
                <a:effectLst>
                  <a:outerShdw blurRad="38100" dist="38100" dir="2700000" algn="tl">
                    <a:srgbClr val="000000"/>
                  </a:outerShdw>
                </a:effectLst>
              </a:defRPr>
            </a:lvl1pPr>
          </a:lstStyle>
          <a:p>
            <a:pPr>
              <a:defRPr/>
            </a:pPr>
            <a:endParaRPr lang="en-US"/>
          </a:p>
        </p:txBody>
      </p:sp>
    </p:spTree>
    <p:extLst>
      <p:ext uri="{BB962C8B-B14F-4D97-AF65-F5344CB8AC3E}">
        <p14:creationId xmlns:p14="http://schemas.microsoft.com/office/powerpoint/2010/main" val="137438652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876B6D-E963-AF46-B437-757CE6ABBFE7}" type="slidenum">
              <a:rPr lang="en-US"/>
              <a:pPr/>
              <a:t>‹#›</a:t>
            </a:fld>
            <a:endParaRPr lang="en-US"/>
          </a:p>
        </p:txBody>
      </p:sp>
    </p:spTree>
    <p:extLst>
      <p:ext uri="{BB962C8B-B14F-4D97-AF65-F5344CB8AC3E}">
        <p14:creationId xmlns:p14="http://schemas.microsoft.com/office/powerpoint/2010/main" val="753158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642829-4810-8E40-B7B4-93B719086737}" type="slidenum">
              <a:rPr lang="en-US"/>
              <a:pPr/>
              <a:t>‹#›</a:t>
            </a:fld>
            <a:endParaRPr lang="en-US"/>
          </a:p>
        </p:txBody>
      </p:sp>
    </p:spTree>
    <p:extLst>
      <p:ext uri="{BB962C8B-B14F-4D97-AF65-F5344CB8AC3E}">
        <p14:creationId xmlns:p14="http://schemas.microsoft.com/office/powerpoint/2010/main" val="291515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247974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BED195A-4EDD-A749-843D-9FE76FC82C88}" type="slidenum">
              <a:rPr lang="en-US"/>
              <a:pPr/>
              <a:t>‹#›</a:t>
            </a:fld>
            <a:endParaRPr lang="en-US"/>
          </a:p>
        </p:txBody>
      </p:sp>
    </p:spTree>
    <p:extLst>
      <p:ext uri="{BB962C8B-B14F-4D97-AF65-F5344CB8AC3E}">
        <p14:creationId xmlns:p14="http://schemas.microsoft.com/office/powerpoint/2010/main" val="374559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1E5429-47E1-6644-9CA8-81D51CC67C48}" type="slidenum">
              <a:rPr lang="en-US"/>
              <a:pPr/>
              <a:t>‹#›</a:t>
            </a:fld>
            <a:endParaRPr lang="en-US"/>
          </a:p>
        </p:txBody>
      </p:sp>
    </p:spTree>
    <p:extLst>
      <p:ext uri="{BB962C8B-B14F-4D97-AF65-F5344CB8AC3E}">
        <p14:creationId xmlns:p14="http://schemas.microsoft.com/office/powerpoint/2010/main" val="79880539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8AD1182-1026-1B4C-9F03-162ED0DFEDA8}" type="slidenum">
              <a:rPr lang="en-US"/>
              <a:pPr/>
              <a:t>‹#›</a:t>
            </a:fld>
            <a:endParaRPr lang="en-US"/>
          </a:p>
        </p:txBody>
      </p:sp>
    </p:spTree>
    <p:extLst>
      <p:ext uri="{BB962C8B-B14F-4D97-AF65-F5344CB8AC3E}">
        <p14:creationId xmlns:p14="http://schemas.microsoft.com/office/powerpoint/2010/main" val="313208230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4F0C0EB-3172-3A47-A8EE-B94DF22339C2}" type="slidenum">
              <a:rPr lang="en-US"/>
              <a:pPr/>
              <a:t>‹#›</a:t>
            </a:fld>
            <a:endParaRPr lang="en-US"/>
          </a:p>
        </p:txBody>
      </p:sp>
    </p:spTree>
    <p:extLst>
      <p:ext uri="{BB962C8B-B14F-4D97-AF65-F5344CB8AC3E}">
        <p14:creationId xmlns:p14="http://schemas.microsoft.com/office/powerpoint/2010/main" val="356996412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0F32F7-0E68-B548-9393-AB7D7817AE4C}" type="slidenum">
              <a:rPr lang="en-US"/>
              <a:pPr/>
              <a:t>‹#›</a:t>
            </a:fld>
            <a:endParaRPr lang="en-US"/>
          </a:p>
        </p:txBody>
      </p:sp>
    </p:spTree>
    <p:extLst>
      <p:ext uri="{BB962C8B-B14F-4D97-AF65-F5344CB8AC3E}">
        <p14:creationId xmlns:p14="http://schemas.microsoft.com/office/powerpoint/2010/main" val="390837394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A9723D-A52C-CF48-92B0-E06474566011}" type="slidenum">
              <a:rPr lang="en-US"/>
              <a:pPr/>
              <a:t>‹#›</a:t>
            </a:fld>
            <a:endParaRPr lang="en-US"/>
          </a:p>
        </p:txBody>
      </p:sp>
    </p:spTree>
    <p:extLst>
      <p:ext uri="{BB962C8B-B14F-4D97-AF65-F5344CB8AC3E}">
        <p14:creationId xmlns:p14="http://schemas.microsoft.com/office/powerpoint/2010/main" val="103533219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36AE2E-E20B-3441-B4F6-59FD6C109BD7}" type="slidenum">
              <a:rPr lang="en-US"/>
              <a:pPr/>
              <a:t>‹#›</a:t>
            </a:fld>
            <a:endParaRPr lang="en-US"/>
          </a:p>
        </p:txBody>
      </p:sp>
    </p:spTree>
    <p:extLst>
      <p:ext uri="{BB962C8B-B14F-4D97-AF65-F5344CB8AC3E}">
        <p14:creationId xmlns:p14="http://schemas.microsoft.com/office/powerpoint/2010/main" val="290674017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A3166E-6174-544A-814B-D9DBF8865611}" type="slidenum">
              <a:rPr lang="en-US"/>
              <a:pPr/>
              <a:t>‹#›</a:t>
            </a:fld>
            <a:endParaRPr lang="en-US"/>
          </a:p>
        </p:txBody>
      </p:sp>
    </p:spTree>
    <p:extLst>
      <p:ext uri="{BB962C8B-B14F-4D97-AF65-F5344CB8AC3E}">
        <p14:creationId xmlns:p14="http://schemas.microsoft.com/office/powerpoint/2010/main" val="152549415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045B9D-0713-B342-8D3E-9C346762FA94}" type="slidenum">
              <a:rPr lang="en-US"/>
              <a:pPr/>
              <a:t>‹#›</a:t>
            </a:fld>
            <a:endParaRPr lang="en-US"/>
          </a:p>
        </p:txBody>
      </p:sp>
    </p:spTree>
    <p:extLst>
      <p:ext uri="{BB962C8B-B14F-4D97-AF65-F5344CB8AC3E}">
        <p14:creationId xmlns:p14="http://schemas.microsoft.com/office/powerpoint/2010/main" val="52367349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51BA93-9E02-7943-9C16-FB8FE2FFD020}" type="slidenum">
              <a:rPr lang="en-US"/>
              <a:pPr/>
              <a:t>‹#›</a:t>
            </a:fld>
            <a:endParaRPr lang="en-US"/>
          </a:p>
        </p:txBody>
      </p:sp>
    </p:spTree>
    <p:extLst>
      <p:ext uri="{BB962C8B-B14F-4D97-AF65-F5344CB8AC3E}">
        <p14:creationId xmlns:p14="http://schemas.microsoft.com/office/powerpoint/2010/main" val="22984479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BEA894-0910-EC48-ABDD-B241C21E631B}" type="slidenum">
              <a:rPr lang="en-US"/>
              <a:pPr/>
              <a:t>‹#›</a:t>
            </a:fld>
            <a:endParaRPr lang="en-US"/>
          </a:p>
        </p:txBody>
      </p:sp>
    </p:spTree>
    <p:extLst>
      <p:ext uri="{BB962C8B-B14F-4D97-AF65-F5344CB8AC3E}">
        <p14:creationId xmlns:p14="http://schemas.microsoft.com/office/powerpoint/2010/main" val="2207763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6C6E03-D104-E541-AD0C-A00D9153D7CD}" type="slidenum">
              <a:rPr lang="en-US"/>
              <a:pPr/>
              <a:t>‹#›</a:t>
            </a:fld>
            <a:endParaRPr lang="en-US"/>
          </a:p>
        </p:txBody>
      </p:sp>
    </p:spTree>
    <p:extLst>
      <p:ext uri="{BB962C8B-B14F-4D97-AF65-F5344CB8AC3E}">
        <p14:creationId xmlns:p14="http://schemas.microsoft.com/office/powerpoint/2010/main" val="658141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31CA6F-622F-334A-8DA2-1FE389B07BCB}" type="slidenum">
              <a:rPr lang="en-US"/>
              <a:pPr/>
              <a:t>‹#›</a:t>
            </a:fld>
            <a:endParaRPr lang="en-US"/>
          </a:p>
        </p:txBody>
      </p:sp>
    </p:spTree>
    <p:extLst>
      <p:ext uri="{BB962C8B-B14F-4D97-AF65-F5344CB8AC3E}">
        <p14:creationId xmlns:p14="http://schemas.microsoft.com/office/powerpoint/2010/main" val="36223487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41EE44-AB58-404A-9AE4-19335EC105C2}" type="slidenum">
              <a:rPr lang="en-US"/>
              <a:pPr/>
              <a:t>‹#›</a:t>
            </a:fld>
            <a:endParaRPr lang="en-US"/>
          </a:p>
        </p:txBody>
      </p:sp>
    </p:spTree>
    <p:extLst>
      <p:ext uri="{BB962C8B-B14F-4D97-AF65-F5344CB8AC3E}">
        <p14:creationId xmlns:p14="http://schemas.microsoft.com/office/powerpoint/2010/main" val="18408929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C08FE22-A39E-104B-A605-B24F131A90B3}" type="slidenum">
              <a:rPr lang="en-US"/>
              <a:pPr/>
              <a:t>‹#›</a:t>
            </a:fld>
            <a:endParaRPr lang="en-US"/>
          </a:p>
        </p:txBody>
      </p:sp>
    </p:spTree>
    <p:extLst>
      <p:ext uri="{BB962C8B-B14F-4D97-AF65-F5344CB8AC3E}">
        <p14:creationId xmlns:p14="http://schemas.microsoft.com/office/powerpoint/2010/main" val="135578725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A7ED373-26EB-5649-9A85-115FE69F2FAF}" type="slidenum">
              <a:rPr lang="en-US"/>
              <a:pPr/>
              <a:t>‹#›</a:t>
            </a:fld>
            <a:endParaRPr lang="en-US"/>
          </a:p>
        </p:txBody>
      </p:sp>
    </p:spTree>
    <p:extLst>
      <p:ext uri="{BB962C8B-B14F-4D97-AF65-F5344CB8AC3E}">
        <p14:creationId xmlns:p14="http://schemas.microsoft.com/office/powerpoint/2010/main" val="421502026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A1C2E0-4DD5-C64D-A6C8-317F7AB8CFE6}" type="slidenum">
              <a:rPr lang="en-US"/>
              <a:pPr/>
              <a:t>‹#›</a:t>
            </a:fld>
            <a:endParaRPr lang="en-US"/>
          </a:p>
        </p:txBody>
      </p:sp>
    </p:spTree>
    <p:extLst>
      <p:ext uri="{BB962C8B-B14F-4D97-AF65-F5344CB8AC3E}">
        <p14:creationId xmlns:p14="http://schemas.microsoft.com/office/powerpoint/2010/main" val="279740569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376EB0-0012-B443-AED5-A0DEEFE64201}" type="slidenum">
              <a:rPr lang="en-US"/>
              <a:pPr/>
              <a:t>‹#›</a:t>
            </a:fld>
            <a:endParaRPr lang="en-US"/>
          </a:p>
        </p:txBody>
      </p:sp>
    </p:spTree>
    <p:extLst>
      <p:ext uri="{BB962C8B-B14F-4D97-AF65-F5344CB8AC3E}">
        <p14:creationId xmlns:p14="http://schemas.microsoft.com/office/powerpoint/2010/main" val="14621339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D337CA-5F24-5E4D-902B-6398CEEE265E}" type="slidenum">
              <a:rPr lang="en-US"/>
              <a:pPr/>
              <a:t>‹#›</a:t>
            </a:fld>
            <a:endParaRPr lang="en-US"/>
          </a:p>
        </p:txBody>
      </p:sp>
    </p:spTree>
    <p:extLst>
      <p:ext uri="{BB962C8B-B14F-4D97-AF65-F5344CB8AC3E}">
        <p14:creationId xmlns:p14="http://schemas.microsoft.com/office/powerpoint/2010/main" val="162980466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71C871-15B2-6349-902F-64009B76863E}" type="slidenum">
              <a:rPr lang="en-US"/>
              <a:pPr/>
              <a:t>‹#›</a:t>
            </a:fld>
            <a:endParaRPr lang="en-US"/>
          </a:p>
        </p:txBody>
      </p:sp>
    </p:spTree>
    <p:extLst>
      <p:ext uri="{BB962C8B-B14F-4D97-AF65-F5344CB8AC3E}">
        <p14:creationId xmlns:p14="http://schemas.microsoft.com/office/powerpoint/2010/main" val="4475738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2B4D96-CFCB-F74E-8534-0F100AC39FEF}" type="slidenum">
              <a:rPr lang="en-US"/>
              <a:pPr/>
              <a:t>‹#›</a:t>
            </a:fld>
            <a:endParaRPr lang="en-US"/>
          </a:p>
        </p:txBody>
      </p:sp>
    </p:spTree>
    <p:extLst>
      <p:ext uri="{BB962C8B-B14F-4D97-AF65-F5344CB8AC3E}">
        <p14:creationId xmlns:p14="http://schemas.microsoft.com/office/powerpoint/2010/main" val="802945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5647AA9-06D6-EC44-9D57-8DF6712F82B6}" type="slidenum">
              <a:rPr lang="en-US"/>
              <a:pPr/>
              <a:t>‹#›</a:t>
            </a:fld>
            <a:endParaRPr lang="en-US"/>
          </a:p>
        </p:txBody>
      </p:sp>
    </p:spTree>
    <p:extLst>
      <p:ext uri="{BB962C8B-B14F-4D97-AF65-F5344CB8AC3E}">
        <p14:creationId xmlns:p14="http://schemas.microsoft.com/office/powerpoint/2010/main" val="27588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9599CA-5AE1-2D40-9164-7B565AC32F46}" type="slidenum">
              <a:rPr lang="en-US"/>
              <a:pPr/>
              <a:t>‹#›</a:t>
            </a:fld>
            <a:endParaRPr lang="en-US"/>
          </a:p>
        </p:txBody>
      </p:sp>
    </p:spTree>
    <p:extLst>
      <p:ext uri="{BB962C8B-B14F-4D97-AF65-F5344CB8AC3E}">
        <p14:creationId xmlns:p14="http://schemas.microsoft.com/office/powerpoint/2010/main" val="395400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1A054-FD23-D54E-A477-DDB712DDFA03}" type="slidenum">
              <a:rPr lang="en-US"/>
              <a:pPr/>
              <a:t>‹#›</a:t>
            </a:fld>
            <a:endParaRPr lang="en-US"/>
          </a:p>
        </p:txBody>
      </p:sp>
    </p:spTree>
    <p:extLst>
      <p:ext uri="{BB962C8B-B14F-4D97-AF65-F5344CB8AC3E}">
        <p14:creationId xmlns:p14="http://schemas.microsoft.com/office/powerpoint/2010/main" val="160487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1600200" y="1600200"/>
            <a:ext cx="6858000" cy="1828800"/>
          </a:xfrm>
          <a:effectLst/>
        </p:spPr>
        <p:txBody>
          <a:bodyPr/>
          <a:lstStyle>
            <a:lvl1pPr>
              <a:defRPr/>
            </a:lvl1pPr>
          </a:lstStyle>
          <a:p>
            <a:r>
              <a:rPr lang="en-US" smtClean="0"/>
              <a:t>Click to edit Master title style</a:t>
            </a:r>
            <a:endParaRPr lang="en-US"/>
          </a:p>
        </p:txBody>
      </p:sp>
      <p:sp>
        <p:nvSpPr>
          <p:cNvPr id="122883" name="Rectangle 3"/>
          <p:cNvSpPr>
            <a:spLocks noGrp="1" noChangeArrowheads="1"/>
          </p:cNvSpPr>
          <p:nvPr>
            <p:ph type="subTitle" idx="1"/>
          </p:nvPr>
        </p:nvSpPr>
        <p:spPr>
          <a:xfrm>
            <a:off x="2057400" y="3886200"/>
            <a:ext cx="6400800" cy="1752600"/>
          </a:xfrm>
          <a:effectLst/>
        </p:spPr>
        <p:txBody>
          <a:bodyPr/>
          <a:lstStyle>
            <a:lvl1pPr marL="0" indent="0" algn="r">
              <a:buFont typeface="Wingdings" pitchFamily="1" charset="2"/>
              <a:buNone/>
              <a:defRPr sz="2800" i="1"/>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956AB2-F3B5-724A-A8E5-BCCF452967EC}" type="slidenum">
              <a:rPr lang="en-US"/>
              <a:pPr/>
              <a:t>‹#›</a:t>
            </a:fld>
            <a:endParaRPr lang="en-US"/>
          </a:p>
        </p:txBody>
      </p:sp>
    </p:spTree>
    <p:extLst>
      <p:ext uri="{BB962C8B-B14F-4D97-AF65-F5344CB8AC3E}">
        <p14:creationId xmlns:p14="http://schemas.microsoft.com/office/powerpoint/2010/main" val="367367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6E7A6F-CE7E-0344-85B4-54EFC45DBF1E}" type="slidenum">
              <a:rPr lang="en-US"/>
              <a:pPr/>
              <a:t>‹#›</a:t>
            </a:fld>
            <a:endParaRPr lang="en-US"/>
          </a:p>
        </p:txBody>
      </p:sp>
    </p:spTree>
    <p:extLst>
      <p:ext uri="{BB962C8B-B14F-4D97-AF65-F5344CB8AC3E}">
        <p14:creationId xmlns:p14="http://schemas.microsoft.com/office/powerpoint/2010/main" val="423880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35679C-E06E-3E4C-BF74-4D2CBB0B59FC}" type="slidenum">
              <a:rPr lang="en-US"/>
              <a:pPr/>
              <a:t>‹#›</a:t>
            </a:fld>
            <a:endParaRPr lang="en-US"/>
          </a:p>
        </p:txBody>
      </p:sp>
    </p:spTree>
    <p:extLst>
      <p:ext uri="{BB962C8B-B14F-4D97-AF65-F5344CB8AC3E}">
        <p14:creationId xmlns:p14="http://schemas.microsoft.com/office/powerpoint/2010/main" val="176541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0C92EE-8F2A-A048-9380-280A5DF2518C}" type="slidenum">
              <a:rPr lang="en-US"/>
              <a:pPr/>
              <a:t>‹#›</a:t>
            </a:fld>
            <a:endParaRPr lang="en-US"/>
          </a:p>
        </p:txBody>
      </p:sp>
    </p:spTree>
    <p:extLst>
      <p:ext uri="{BB962C8B-B14F-4D97-AF65-F5344CB8AC3E}">
        <p14:creationId xmlns:p14="http://schemas.microsoft.com/office/powerpoint/2010/main" val="426539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9ED5F53-493A-6B41-B547-D8FD208A9D98}" type="slidenum">
              <a:rPr lang="en-US"/>
              <a:pPr/>
              <a:t>‹#›</a:t>
            </a:fld>
            <a:endParaRPr lang="en-US"/>
          </a:p>
        </p:txBody>
      </p:sp>
    </p:spTree>
    <p:extLst>
      <p:ext uri="{BB962C8B-B14F-4D97-AF65-F5344CB8AC3E}">
        <p14:creationId xmlns:p14="http://schemas.microsoft.com/office/powerpoint/2010/main" val="302740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36363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C4A13A4-B0C5-6D46-90F8-236D0AFDCDD1}" type="slidenum">
              <a:rPr lang="en-US"/>
              <a:pPr/>
              <a:t>‹#›</a:t>
            </a:fld>
            <a:endParaRPr lang="en-US"/>
          </a:p>
        </p:txBody>
      </p:sp>
    </p:spTree>
    <p:extLst>
      <p:ext uri="{BB962C8B-B14F-4D97-AF65-F5344CB8AC3E}">
        <p14:creationId xmlns:p14="http://schemas.microsoft.com/office/powerpoint/2010/main" val="2831742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0DFD0C-4A8D-5842-95EA-C46D4FC522A2}" type="slidenum">
              <a:rPr lang="en-US"/>
              <a:pPr/>
              <a:t>‹#›</a:t>
            </a:fld>
            <a:endParaRPr lang="en-US"/>
          </a:p>
        </p:txBody>
      </p:sp>
    </p:spTree>
    <p:extLst>
      <p:ext uri="{BB962C8B-B14F-4D97-AF65-F5344CB8AC3E}">
        <p14:creationId xmlns:p14="http://schemas.microsoft.com/office/powerpoint/2010/main" val="3397822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3B558B-FD24-294A-AFA3-DA36D34027B0}" type="slidenum">
              <a:rPr lang="en-US"/>
              <a:pPr/>
              <a:t>‹#›</a:t>
            </a:fld>
            <a:endParaRPr lang="en-US"/>
          </a:p>
        </p:txBody>
      </p:sp>
    </p:spTree>
    <p:extLst>
      <p:ext uri="{BB962C8B-B14F-4D97-AF65-F5344CB8AC3E}">
        <p14:creationId xmlns:p14="http://schemas.microsoft.com/office/powerpoint/2010/main" val="271705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BBE5642-B29D-F441-AF94-5F8AAD4350AE}" type="slidenum">
              <a:rPr lang="en-US"/>
              <a:pPr/>
              <a:t>‹#›</a:t>
            </a:fld>
            <a:endParaRPr lang="en-US"/>
          </a:p>
        </p:txBody>
      </p:sp>
    </p:spTree>
    <p:extLst>
      <p:ext uri="{BB962C8B-B14F-4D97-AF65-F5344CB8AC3E}">
        <p14:creationId xmlns:p14="http://schemas.microsoft.com/office/powerpoint/2010/main" val="420272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3F0A23D-8CF5-CB4B-B6D1-82552D49FB03}" type="slidenum">
              <a:rPr lang="en-US"/>
              <a:pPr/>
              <a:t>‹#›</a:t>
            </a:fld>
            <a:endParaRPr lang="en-US"/>
          </a:p>
        </p:txBody>
      </p:sp>
    </p:spTree>
    <p:extLst>
      <p:ext uri="{BB962C8B-B14F-4D97-AF65-F5344CB8AC3E}">
        <p14:creationId xmlns:p14="http://schemas.microsoft.com/office/powerpoint/2010/main" val="3344288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A0840A-C19E-744F-A53C-B89DDD8776CA}" type="slidenum">
              <a:rPr lang="en-US"/>
              <a:pPr/>
              <a:t>‹#›</a:t>
            </a:fld>
            <a:endParaRPr lang="en-US"/>
          </a:p>
        </p:txBody>
      </p:sp>
    </p:spTree>
    <p:extLst>
      <p:ext uri="{BB962C8B-B14F-4D97-AF65-F5344CB8AC3E}">
        <p14:creationId xmlns:p14="http://schemas.microsoft.com/office/powerpoint/2010/main" val="182982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1089025" y="1371600"/>
            <a:ext cx="6705600" cy="2057400"/>
          </a:xfrm>
        </p:spPr>
        <p:txBody>
          <a:bodyPr/>
          <a:lstStyle>
            <a:lvl1pPr>
              <a:defRPr sz="4400"/>
            </a:lvl1pPr>
          </a:lstStyle>
          <a:p>
            <a:r>
              <a:rPr lang="en-US" smtClean="0"/>
              <a:t>Click to edit Master title style</a:t>
            </a:r>
            <a:endParaRPr lang="en-US"/>
          </a:p>
        </p:txBody>
      </p:sp>
      <p:sp>
        <p:nvSpPr>
          <p:cNvPr id="133123" name="Rectangle 3"/>
          <p:cNvSpPr>
            <a:spLocks noGrp="1" noChangeArrowheads="1"/>
          </p:cNvSpPr>
          <p:nvPr>
            <p:ph type="subTitle" idx="1"/>
          </p:nvPr>
        </p:nvSpPr>
        <p:spPr>
          <a:xfrm>
            <a:off x="1143000" y="3886200"/>
            <a:ext cx="66294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232966-EC95-C04A-96E3-1998288647EF}" type="slidenum">
              <a:rPr lang="en-US"/>
              <a:pPr/>
              <a:t>‹#›</a:t>
            </a:fld>
            <a:endParaRPr lang="en-US"/>
          </a:p>
        </p:txBody>
      </p:sp>
    </p:spTree>
    <p:extLst>
      <p:ext uri="{BB962C8B-B14F-4D97-AF65-F5344CB8AC3E}">
        <p14:creationId xmlns:p14="http://schemas.microsoft.com/office/powerpoint/2010/main" val="381405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524ED0-63E8-CE41-8F23-A8C32D40EE6A}" type="slidenum">
              <a:rPr lang="en-US"/>
              <a:pPr/>
              <a:t>‹#›</a:t>
            </a:fld>
            <a:endParaRPr lang="en-US"/>
          </a:p>
        </p:txBody>
      </p:sp>
    </p:spTree>
    <p:extLst>
      <p:ext uri="{BB962C8B-B14F-4D97-AF65-F5344CB8AC3E}">
        <p14:creationId xmlns:p14="http://schemas.microsoft.com/office/powerpoint/2010/main" val="284495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3E59A1-6B07-3A46-A5E9-5E23F9B13326}" type="slidenum">
              <a:rPr lang="en-US"/>
              <a:pPr/>
              <a:t>‹#›</a:t>
            </a:fld>
            <a:endParaRPr lang="en-US"/>
          </a:p>
        </p:txBody>
      </p:sp>
    </p:spTree>
    <p:extLst>
      <p:ext uri="{BB962C8B-B14F-4D97-AF65-F5344CB8AC3E}">
        <p14:creationId xmlns:p14="http://schemas.microsoft.com/office/powerpoint/2010/main" val="111576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416C6B-417D-2E4D-A8F8-8BE7AA691AA3}" type="slidenum">
              <a:rPr lang="en-US"/>
              <a:pPr/>
              <a:t>‹#›</a:t>
            </a:fld>
            <a:endParaRPr lang="en-US"/>
          </a:p>
        </p:txBody>
      </p:sp>
    </p:spTree>
    <p:extLst>
      <p:ext uri="{BB962C8B-B14F-4D97-AF65-F5344CB8AC3E}">
        <p14:creationId xmlns:p14="http://schemas.microsoft.com/office/powerpoint/2010/main" val="422516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226825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01F929B-6D20-AF4E-9245-5106CCD0F8AC}" type="slidenum">
              <a:rPr lang="en-US"/>
              <a:pPr/>
              <a:t>‹#›</a:t>
            </a:fld>
            <a:endParaRPr lang="en-US"/>
          </a:p>
        </p:txBody>
      </p:sp>
    </p:spTree>
    <p:extLst>
      <p:ext uri="{BB962C8B-B14F-4D97-AF65-F5344CB8AC3E}">
        <p14:creationId xmlns:p14="http://schemas.microsoft.com/office/powerpoint/2010/main" val="386350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6544B0-A4A1-3B4C-9534-43A3DBC82B55}" type="slidenum">
              <a:rPr lang="en-US"/>
              <a:pPr/>
              <a:t>‹#›</a:t>
            </a:fld>
            <a:endParaRPr lang="en-US"/>
          </a:p>
        </p:txBody>
      </p:sp>
    </p:spTree>
    <p:extLst>
      <p:ext uri="{BB962C8B-B14F-4D97-AF65-F5344CB8AC3E}">
        <p14:creationId xmlns:p14="http://schemas.microsoft.com/office/powerpoint/2010/main" val="143282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ED17510-8987-E941-884C-EA6F4514268B}" type="slidenum">
              <a:rPr lang="en-US"/>
              <a:pPr/>
              <a:t>‹#›</a:t>
            </a:fld>
            <a:endParaRPr lang="en-US"/>
          </a:p>
        </p:txBody>
      </p:sp>
    </p:spTree>
    <p:extLst>
      <p:ext uri="{BB962C8B-B14F-4D97-AF65-F5344CB8AC3E}">
        <p14:creationId xmlns:p14="http://schemas.microsoft.com/office/powerpoint/2010/main" val="336556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B8CFD2-1E9A-8F47-84F3-E04242F9F19B}" type="slidenum">
              <a:rPr lang="en-US"/>
              <a:pPr/>
              <a:t>‹#›</a:t>
            </a:fld>
            <a:endParaRPr lang="en-US"/>
          </a:p>
        </p:txBody>
      </p:sp>
    </p:spTree>
    <p:extLst>
      <p:ext uri="{BB962C8B-B14F-4D97-AF65-F5344CB8AC3E}">
        <p14:creationId xmlns:p14="http://schemas.microsoft.com/office/powerpoint/2010/main" val="204666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75A22D-273A-E94A-B36E-5131D51A82B0}" type="slidenum">
              <a:rPr lang="en-US"/>
              <a:pPr/>
              <a:t>‹#›</a:t>
            </a:fld>
            <a:endParaRPr lang="en-US"/>
          </a:p>
        </p:txBody>
      </p:sp>
    </p:spTree>
    <p:extLst>
      <p:ext uri="{BB962C8B-B14F-4D97-AF65-F5344CB8AC3E}">
        <p14:creationId xmlns:p14="http://schemas.microsoft.com/office/powerpoint/2010/main" val="150767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A946BD-41B0-8147-8B43-10223208736A}" type="slidenum">
              <a:rPr lang="en-US"/>
              <a:pPr/>
              <a:t>‹#›</a:t>
            </a:fld>
            <a:endParaRPr lang="en-US"/>
          </a:p>
        </p:txBody>
      </p:sp>
    </p:spTree>
    <p:extLst>
      <p:ext uri="{BB962C8B-B14F-4D97-AF65-F5344CB8AC3E}">
        <p14:creationId xmlns:p14="http://schemas.microsoft.com/office/powerpoint/2010/main" val="184189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990600"/>
            <a:ext cx="17335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990600"/>
            <a:ext cx="50482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AEBFF7-EEB3-D64D-A0BB-F3662A266F18}" type="slidenum">
              <a:rPr lang="en-US"/>
              <a:pPr/>
              <a:t>‹#›</a:t>
            </a:fld>
            <a:endParaRPr lang="en-US"/>
          </a:p>
        </p:txBody>
      </p:sp>
    </p:spTree>
    <p:extLst>
      <p:ext uri="{BB962C8B-B14F-4D97-AF65-F5344CB8AC3E}">
        <p14:creationId xmlns:p14="http://schemas.microsoft.com/office/powerpoint/2010/main" val="142764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2819400" y="914400"/>
            <a:ext cx="5867400" cy="2514600"/>
          </a:xfrm>
        </p:spPr>
        <p:txBody>
          <a:bodyPr/>
          <a:lstStyle>
            <a:lvl1pPr>
              <a:defRPr sz="4400"/>
            </a:lvl1pPr>
          </a:lstStyle>
          <a:p>
            <a:r>
              <a:rPr lang="en-US" smtClean="0"/>
              <a:t>Click to edit Master title style</a:t>
            </a:r>
            <a:endParaRPr lang="en-US"/>
          </a:p>
        </p:txBody>
      </p:sp>
      <p:sp>
        <p:nvSpPr>
          <p:cNvPr id="137219" name="Rectangle 3"/>
          <p:cNvSpPr>
            <a:spLocks noGrp="1" noChangeArrowheads="1"/>
          </p:cNvSpPr>
          <p:nvPr>
            <p:ph type="subTitle" idx="1"/>
          </p:nvPr>
        </p:nvSpPr>
        <p:spPr>
          <a:xfrm>
            <a:off x="2590800" y="3733800"/>
            <a:ext cx="6096000" cy="1752600"/>
          </a:xfrm>
        </p:spPr>
        <p:txBody>
          <a:bodyPr/>
          <a:lstStyle>
            <a:lvl1pPr marL="0" indent="0" algn="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945DC6C-C013-AD49-89E4-CD76828ACA0E}" type="slidenum">
              <a:rPr lang="en-US"/>
              <a:pPr/>
              <a:t>‹#›</a:t>
            </a:fld>
            <a:endParaRPr lang="en-US"/>
          </a:p>
        </p:txBody>
      </p:sp>
    </p:spTree>
    <p:extLst>
      <p:ext uri="{BB962C8B-B14F-4D97-AF65-F5344CB8AC3E}">
        <p14:creationId xmlns:p14="http://schemas.microsoft.com/office/powerpoint/2010/main" val="249608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302E52-10A9-5D44-AD94-9459D69338CE}" type="slidenum">
              <a:rPr lang="en-US"/>
              <a:pPr/>
              <a:t>‹#›</a:t>
            </a:fld>
            <a:endParaRPr lang="en-US"/>
          </a:p>
        </p:txBody>
      </p:sp>
    </p:spTree>
    <p:extLst>
      <p:ext uri="{BB962C8B-B14F-4D97-AF65-F5344CB8AC3E}">
        <p14:creationId xmlns:p14="http://schemas.microsoft.com/office/powerpoint/2010/main" val="89181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0A09EE-2E2A-9E47-BD6C-862B7FC698BA}" type="slidenum">
              <a:rPr lang="en-US"/>
              <a:pPr/>
              <a:t>‹#›</a:t>
            </a:fld>
            <a:endParaRPr lang="en-US"/>
          </a:p>
        </p:txBody>
      </p:sp>
    </p:spTree>
    <p:extLst>
      <p:ext uri="{BB962C8B-B14F-4D97-AF65-F5344CB8AC3E}">
        <p14:creationId xmlns:p14="http://schemas.microsoft.com/office/powerpoint/2010/main" val="380204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190193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8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B19F63-F3B6-C049-BEE5-B15D5238A5D4}" type="slidenum">
              <a:rPr lang="en-US"/>
              <a:pPr/>
              <a:t>‹#›</a:t>
            </a:fld>
            <a:endParaRPr lang="en-US"/>
          </a:p>
        </p:txBody>
      </p:sp>
    </p:spTree>
    <p:extLst>
      <p:ext uri="{BB962C8B-B14F-4D97-AF65-F5344CB8AC3E}">
        <p14:creationId xmlns:p14="http://schemas.microsoft.com/office/powerpoint/2010/main" val="214063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2B94C30-BEB4-E749-8D41-F0D74ADEAD2C}" type="slidenum">
              <a:rPr lang="en-US"/>
              <a:pPr/>
              <a:t>‹#›</a:t>
            </a:fld>
            <a:endParaRPr lang="en-US"/>
          </a:p>
        </p:txBody>
      </p:sp>
    </p:spTree>
    <p:extLst>
      <p:ext uri="{BB962C8B-B14F-4D97-AF65-F5344CB8AC3E}">
        <p14:creationId xmlns:p14="http://schemas.microsoft.com/office/powerpoint/2010/main" val="402707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97BCA3B-B068-F14C-AB8A-3134D7CF7865}" type="slidenum">
              <a:rPr lang="en-US"/>
              <a:pPr/>
              <a:t>‹#›</a:t>
            </a:fld>
            <a:endParaRPr lang="en-US"/>
          </a:p>
        </p:txBody>
      </p:sp>
    </p:spTree>
    <p:extLst>
      <p:ext uri="{BB962C8B-B14F-4D97-AF65-F5344CB8AC3E}">
        <p14:creationId xmlns:p14="http://schemas.microsoft.com/office/powerpoint/2010/main" val="244796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2147A7B-9650-244E-BBDD-F429F6088CBA}" type="slidenum">
              <a:rPr lang="en-US"/>
              <a:pPr/>
              <a:t>‹#›</a:t>
            </a:fld>
            <a:endParaRPr lang="en-US"/>
          </a:p>
        </p:txBody>
      </p:sp>
    </p:spTree>
    <p:extLst>
      <p:ext uri="{BB962C8B-B14F-4D97-AF65-F5344CB8AC3E}">
        <p14:creationId xmlns:p14="http://schemas.microsoft.com/office/powerpoint/2010/main" val="345784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2D27AF-9874-BA46-ABE4-D450204B8E9A}" type="slidenum">
              <a:rPr lang="en-US"/>
              <a:pPr/>
              <a:t>‹#›</a:t>
            </a:fld>
            <a:endParaRPr lang="en-US"/>
          </a:p>
        </p:txBody>
      </p:sp>
    </p:spTree>
    <p:extLst>
      <p:ext uri="{BB962C8B-B14F-4D97-AF65-F5344CB8AC3E}">
        <p14:creationId xmlns:p14="http://schemas.microsoft.com/office/powerpoint/2010/main" val="212406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47F03D-FB7C-4D46-8F27-509FD1492E6D}" type="slidenum">
              <a:rPr lang="en-US"/>
              <a:pPr/>
              <a:t>‹#›</a:t>
            </a:fld>
            <a:endParaRPr lang="en-US"/>
          </a:p>
        </p:txBody>
      </p:sp>
    </p:spTree>
    <p:extLst>
      <p:ext uri="{BB962C8B-B14F-4D97-AF65-F5344CB8AC3E}">
        <p14:creationId xmlns:p14="http://schemas.microsoft.com/office/powerpoint/2010/main" val="68732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FF3FC3-AE04-F846-B395-786D4A619730}" type="slidenum">
              <a:rPr lang="en-US"/>
              <a:pPr/>
              <a:t>‹#›</a:t>
            </a:fld>
            <a:endParaRPr lang="en-US"/>
          </a:p>
        </p:txBody>
      </p:sp>
    </p:spTree>
    <p:extLst>
      <p:ext uri="{BB962C8B-B14F-4D97-AF65-F5344CB8AC3E}">
        <p14:creationId xmlns:p14="http://schemas.microsoft.com/office/powerpoint/2010/main" val="89190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8859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F80067-6AF6-E740-AB75-33FA007C76C5}" type="slidenum">
              <a:rPr lang="en-US"/>
              <a:pPr/>
              <a:t>‹#›</a:t>
            </a:fld>
            <a:endParaRPr lang="en-US"/>
          </a:p>
        </p:txBody>
      </p:sp>
    </p:spTree>
    <p:extLst>
      <p:ext uri="{BB962C8B-B14F-4D97-AF65-F5344CB8AC3E}">
        <p14:creationId xmlns:p14="http://schemas.microsoft.com/office/powerpoint/2010/main" val="328989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ea typeface="ＭＳ Ｐゴシック" pitchFamily="1" charset="-128"/>
              <a:cs typeface="+mn-cs"/>
            </a:endParaRPr>
          </a:p>
        </p:txBody>
      </p:sp>
      <p:sp>
        <p:nvSpPr>
          <p:cNvPr id="1443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1443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effectLst>
                  <a:outerShdw blurRad="38100" dist="38100" dir="2700000" algn="tl">
                    <a:srgbClr val="000000"/>
                  </a:outerShdw>
                </a:effectLst>
              </a:defRPr>
            </a:lvl1pPr>
          </a:lstStyle>
          <a:p>
            <a:pPr>
              <a:defRPr/>
            </a:pPr>
            <a:endParaRPr lang="en-US"/>
          </a:p>
        </p:txBody>
      </p:sp>
      <p:sp>
        <p:nvSpPr>
          <p:cNvPr id="6" name="Rectangle 6"/>
          <p:cNvSpPr>
            <a:spLocks noGrp="1" noChangeArrowheads="1"/>
          </p:cNvSpPr>
          <p:nvPr>
            <p:ph type="sldNum" sz="quarter" idx="11"/>
          </p:nvPr>
        </p:nvSpPr>
        <p:spPr/>
        <p:txBody>
          <a:bodyPr/>
          <a:lstStyle>
            <a:lvl1pPr>
              <a:defRPr>
                <a:effectLst>
                  <a:outerShdw blurRad="38100" dist="38100" dir="2700000" algn="tl">
                    <a:srgbClr val="000000"/>
                  </a:outerShdw>
                </a:effectLst>
              </a:defRPr>
            </a:lvl1pPr>
          </a:lstStyle>
          <a:p>
            <a:fld id="{5A7AB33B-7787-7048-9B41-75C0982ADEE6}" type="slidenum">
              <a:rPr lang="en-US"/>
              <a:pPr/>
              <a:t>‹#›</a:t>
            </a:fld>
            <a:endParaRPr lang="en-US"/>
          </a:p>
        </p:txBody>
      </p:sp>
      <p:sp>
        <p:nvSpPr>
          <p:cNvPr id="7" name="Rectangle 7"/>
          <p:cNvSpPr>
            <a:spLocks noGrp="1" noChangeArrowheads="1"/>
          </p:cNvSpPr>
          <p:nvPr>
            <p:ph type="dt" sz="quarter" idx="12"/>
          </p:nvPr>
        </p:nvSpPr>
        <p:spPr/>
        <p:txBody>
          <a:bodyPr/>
          <a:lstStyle>
            <a:lvl1pPr>
              <a:defRPr>
                <a:effectLst>
                  <a:outerShdw blurRad="38100" dist="38100" dir="2700000" algn="tl">
                    <a:srgbClr val="000000"/>
                  </a:outerShdw>
                </a:effectLst>
              </a:defRPr>
            </a:lvl1pPr>
          </a:lstStyle>
          <a:p>
            <a:pPr>
              <a:defRPr/>
            </a:pPr>
            <a:endParaRPr lang="en-US"/>
          </a:p>
        </p:txBody>
      </p:sp>
    </p:spTree>
    <p:extLst>
      <p:ext uri="{BB962C8B-B14F-4D97-AF65-F5344CB8AC3E}">
        <p14:creationId xmlns:p14="http://schemas.microsoft.com/office/powerpoint/2010/main" val="137438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876B6D-E963-AF46-B437-757CE6ABBFE7}" type="slidenum">
              <a:rPr lang="en-US"/>
              <a:pPr/>
              <a:t>‹#›</a:t>
            </a:fld>
            <a:endParaRPr lang="en-US"/>
          </a:p>
        </p:txBody>
      </p:sp>
    </p:spTree>
    <p:extLst>
      <p:ext uri="{BB962C8B-B14F-4D97-AF65-F5344CB8AC3E}">
        <p14:creationId xmlns:p14="http://schemas.microsoft.com/office/powerpoint/2010/main" val="753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1573212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642829-4810-8E40-B7B4-93B719086737}" type="slidenum">
              <a:rPr lang="en-US"/>
              <a:pPr/>
              <a:t>‹#›</a:t>
            </a:fld>
            <a:endParaRPr lang="en-US"/>
          </a:p>
        </p:txBody>
      </p:sp>
    </p:spTree>
    <p:extLst>
      <p:ext uri="{BB962C8B-B14F-4D97-AF65-F5344CB8AC3E}">
        <p14:creationId xmlns:p14="http://schemas.microsoft.com/office/powerpoint/2010/main" val="291515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1E5429-47E1-6644-9CA8-81D51CC67C48}" type="slidenum">
              <a:rPr lang="en-US"/>
              <a:pPr/>
              <a:t>‹#›</a:t>
            </a:fld>
            <a:endParaRPr lang="en-US"/>
          </a:p>
        </p:txBody>
      </p:sp>
    </p:spTree>
    <p:extLst>
      <p:ext uri="{BB962C8B-B14F-4D97-AF65-F5344CB8AC3E}">
        <p14:creationId xmlns:p14="http://schemas.microsoft.com/office/powerpoint/2010/main" val="79880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8AD1182-1026-1B4C-9F03-162ED0DFEDA8}" type="slidenum">
              <a:rPr lang="en-US"/>
              <a:pPr/>
              <a:t>‹#›</a:t>
            </a:fld>
            <a:endParaRPr lang="en-US"/>
          </a:p>
        </p:txBody>
      </p:sp>
    </p:spTree>
    <p:extLst>
      <p:ext uri="{BB962C8B-B14F-4D97-AF65-F5344CB8AC3E}">
        <p14:creationId xmlns:p14="http://schemas.microsoft.com/office/powerpoint/2010/main" val="313208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4F0C0EB-3172-3A47-A8EE-B94DF22339C2}" type="slidenum">
              <a:rPr lang="en-US"/>
              <a:pPr/>
              <a:t>‹#›</a:t>
            </a:fld>
            <a:endParaRPr lang="en-US"/>
          </a:p>
        </p:txBody>
      </p:sp>
    </p:spTree>
    <p:extLst>
      <p:ext uri="{BB962C8B-B14F-4D97-AF65-F5344CB8AC3E}">
        <p14:creationId xmlns:p14="http://schemas.microsoft.com/office/powerpoint/2010/main" val="356996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0F32F7-0E68-B548-9393-AB7D7817AE4C}" type="slidenum">
              <a:rPr lang="en-US"/>
              <a:pPr/>
              <a:t>‹#›</a:t>
            </a:fld>
            <a:endParaRPr lang="en-US"/>
          </a:p>
        </p:txBody>
      </p:sp>
    </p:spTree>
    <p:extLst>
      <p:ext uri="{BB962C8B-B14F-4D97-AF65-F5344CB8AC3E}">
        <p14:creationId xmlns:p14="http://schemas.microsoft.com/office/powerpoint/2010/main" val="390837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A9723D-A52C-CF48-92B0-E06474566011}" type="slidenum">
              <a:rPr lang="en-US"/>
              <a:pPr/>
              <a:t>‹#›</a:t>
            </a:fld>
            <a:endParaRPr lang="en-US"/>
          </a:p>
        </p:txBody>
      </p:sp>
    </p:spTree>
    <p:extLst>
      <p:ext uri="{BB962C8B-B14F-4D97-AF65-F5344CB8AC3E}">
        <p14:creationId xmlns:p14="http://schemas.microsoft.com/office/powerpoint/2010/main" val="103533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36AE2E-E20B-3441-B4F6-59FD6C109BD7}" type="slidenum">
              <a:rPr lang="en-US"/>
              <a:pPr/>
              <a:t>‹#›</a:t>
            </a:fld>
            <a:endParaRPr lang="en-US"/>
          </a:p>
        </p:txBody>
      </p:sp>
    </p:spTree>
    <p:extLst>
      <p:ext uri="{BB962C8B-B14F-4D97-AF65-F5344CB8AC3E}">
        <p14:creationId xmlns:p14="http://schemas.microsoft.com/office/powerpoint/2010/main" val="290674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A3166E-6174-544A-814B-D9DBF8865611}" type="slidenum">
              <a:rPr lang="en-US"/>
              <a:pPr/>
              <a:t>‹#›</a:t>
            </a:fld>
            <a:endParaRPr lang="en-US"/>
          </a:p>
        </p:txBody>
      </p:sp>
    </p:spTree>
    <p:extLst>
      <p:ext uri="{BB962C8B-B14F-4D97-AF65-F5344CB8AC3E}">
        <p14:creationId xmlns:p14="http://schemas.microsoft.com/office/powerpoint/2010/main" val="152549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045B9D-0713-B342-8D3E-9C346762FA94}" type="slidenum">
              <a:rPr lang="en-US"/>
              <a:pPr/>
              <a:t>‹#›</a:t>
            </a:fld>
            <a:endParaRPr lang="en-US"/>
          </a:p>
        </p:txBody>
      </p:sp>
    </p:spTree>
    <p:extLst>
      <p:ext uri="{BB962C8B-B14F-4D97-AF65-F5344CB8AC3E}">
        <p14:creationId xmlns:p14="http://schemas.microsoft.com/office/powerpoint/2010/main" val="523673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51BA93-9E02-7943-9C16-FB8FE2FFD020}" type="slidenum">
              <a:rPr lang="en-US"/>
              <a:pPr/>
              <a:t>‹#›</a:t>
            </a:fld>
            <a:endParaRPr lang="en-US"/>
          </a:p>
        </p:txBody>
      </p:sp>
    </p:spTree>
    <p:extLst>
      <p:ext uri="{BB962C8B-B14F-4D97-AF65-F5344CB8AC3E}">
        <p14:creationId xmlns:p14="http://schemas.microsoft.com/office/powerpoint/2010/main" val="22984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FF27FBE7-41A0-DC4A-AB1C-5A2D63D57A79}" type="datetimeFigureOut">
              <a:rPr lang="en-US" smtClean="0"/>
              <a:t>2/29/2016</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215020F0-65E5-7D41-8243-C4B451559C6D}" type="slidenum">
              <a:rPr lang="en-US" smtClean="0"/>
              <a:t>‹#›</a:t>
            </a:fld>
            <a:endParaRPr lang="en-US"/>
          </a:p>
        </p:txBody>
      </p:sp>
    </p:spTree>
    <p:extLst>
      <p:ext uri="{BB962C8B-B14F-4D97-AF65-F5344CB8AC3E}">
        <p14:creationId xmlns:p14="http://schemas.microsoft.com/office/powerpoint/2010/main" val="91204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BEA894-0910-EC48-ABDD-B241C21E631B}" type="slidenum">
              <a:rPr lang="en-US"/>
              <a:pPr/>
              <a:t>‹#›</a:t>
            </a:fld>
            <a:endParaRPr lang="en-US"/>
          </a:p>
        </p:txBody>
      </p:sp>
    </p:spTree>
    <p:extLst>
      <p:ext uri="{BB962C8B-B14F-4D97-AF65-F5344CB8AC3E}">
        <p14:creationId xmlns:p14="http://schemas.microsoft.com/office/powerpoint/2010/main" val="220776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31CA6F-622F-334A-8DA2-1FE389B07BCB}" type="slidenum">
              <a:rPr lang="en-US"/>
              <a:pPr/>
              <a:t>‹#›</a:t>
            </a:fld>
            <a:endParaRPr lang="en-US"/>
          </a:p>
        </p:txBody>
      </p:sp>
    </p:spTree>
    <p:extLst>
      <p:ext uri="{BB962C8B-B14F-4D97-AF65-F5344CB8AC3E}">
        <p14:creationId xmlns:p14="http://schemas.microsoft.com/office/powerpoint/2010/main" val="36223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41EE44-AB58-404A-9AE4-19335EC105C2}" type="slidenum">
              <a:rPr lang="en-US"/>
              <a:pPr/>
              <a:t>‹#›</a:t>
            </a:fld>
            <a:endParaRPr lang="en-US"/>
          </a:p>
        </p:txBody>
      </p:sp>
    </p:spTree>
    <p:extLst>
      <p:ext uri="{BB962C8B-B14F-4D97-AF65-F5344CB8AC3E}">
        <p14:creationId xmlns:p14="http://schemas.microsoft.com/office/powerpoint/2010/main" val="18408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C08FE22-A39E-104B-A605-B24F131A90B3}" type="slidenum">
              <a:rPr lang="en-US"/>
              <a:pPr/>
              <a:t>‹#›</a:t>
            </a:fld>
            <a:endParaRPr lang="en-US"/>
          </a:p>
        </p:txBody>
      </p:sp>
    </p:spTree>
    <p:extLst>
      <p:ext uri="{BB962C8B-B14F-4D97-AF65-F5344CB8AC3E}">
        <p14:creationId xmlns:p14="http://schemas.microsoft.com/office/powerpoint/2010/main" val="135578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A7ED373-26EB-5649-9A85-115FE69F2FAF}" type="slidenum">
              <a:rPr lang="en-US"/>
              <a:pPr/>
              <a:t>‹#›</a:t>
            </a:fld>
            <a:endParaRPr lang="en-US"/>
          </a:p>
        </p:txBody>
      </p:sp>
    </p:spTree>
    <p:extLst>
      <p:ext uri="{BB962C8B-B14F-4D97-AF65-F5344CB8AC3E}">
        <p14:creationId xmlns:p14="http://schemas.microsoft.com/office/powerpoint/2010/main" val="421502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A1C2E0-4DD5-C64D-A6C8-317F7AB8CFE6}" type="slidenum">
              <a:rPr lang="en-US"/>
              <a:pPr/>
              <a:t>‹#›</a:t>
            </a:fld>
            <a:endParaRPr lang="en-US"/>
          </a:p>
        </p:txBody>
      </p:sp>
    </p:spTree>
    <p:extLst>
      <p:ext uri="{BB962C8B-B14F-4D97-AF65-F5344CB8AC3E}">
        <p14:creationId xmlns:p14="http://schemas.microsoft.com/office/powerpoint/2010/main" val="279740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376EB0-0012-B443-AED5-A0DEEFE64201}" type="slidenum">
              <a:rPr lang="en-US"/>
              <a:pPr/>
              <a:t>‹#›</a:t>
            </a:fld>
            <a:endParaRPr lang="en-US"/>
          </a:p>
        </p:txBody>
      </p:sp>
    </p:spTree>
    <p:extLst>
      <p:ext uri="{BB962C8B-B14F-4D97-AF65-F5344CB8AC3E}">
        <p14:creationId xmlns:p14="http://schemas.microsoft.com/office/powerpoint/2010/main" val="14621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D337CA-5F24-5E4D-902B-6398CEEE265E}" type="slidenum">
              <a:rPr lang="en-US"/>
              <a:pPr/>
              <a:t>‹#›</a:t>
            </a:fld>
            <a:endParaRPr lang="en-US"/>
          </a:p>
        </p:txBody>
      </p:sp>
    </p:spTree>
    <p:extLst>
      <p:ext uri="{BB962C8B-B14F-4D97-AF65-F5344CB8AC3E}">
        <p14:creationId xmlns:p14="http://schemas.microsoft.com/office/powerpoint/2010/main" val="162980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71C871-15B2-6349-902F-64009B76863E}" type="slidenum">
              <a:rPr lang="en-US"/>
              <a:pPr/>
              <a:t>‹#›</a:t>
            </a:fld>
            <a:endParaRPr lang="en-US"/>
          </a:p>
        </p:txBody>
      </p:sp>
    </p:spTree>
    <p:extLst>
      <p:ext uri="{BB962C8B-B14F-4D97-AF65-F5344CB8AC3E}">
        <p14:creationId xmlns:p14="http://schemas.microsoft.com/office/powerpoint/2010/main" val="4475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2B4D96-CFCB-F74E-8534-0F100AC39FEF}" type="slidenum">
              <a:rPr lang="en-US"/>
              <a:pPr/>
              <a:t>‹#›</a:t>
            </a:fld>
            <a:endParaRPr lang="en-US"/>
          </a:p>
        </p:txBody>
      </p:sp>
    </p:spTree>
    <p:extLst>
      <p:ext uri="{BB962C8B-B14F-4D97-AF65-F5344CB8AC3E}">
        <p14:creationId xmlns:p14="http://schemas.microsoft.com/office/powerpoint/2010/main" val="80294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7.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8.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9.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0.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4.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6.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7.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8.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9.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0.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4.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6.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7.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8.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9.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ea typeface="ＭＳ Ｐゴシック" pitchFamily="1" charset="-128"/>
              <a:cs typeface="+mn-cs"/>
            </a:endParaRPr>
          </a:p>
        </p:txBody>
      </p:sp>
      <p:sp>
        <p:nvSpPr>
          <p:cNvPr id="5123"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5124"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77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1" charset="-128"/>
                <a:cs typeface="+mn-cs"/>
              </a:defRPr>
            </a:lvl1pPr>
          </a:lstStyle>
          <a:p>
            <a:fld id="{FF27FBE7-41A0-DC4A-AB1C-5A2D63D57A79}" type="datetimeFigureOut">
              <a:rPr lang="en-US" smtClean="0"/>
              <a:t>2/29/2016</a:t>
            </a:fld>
            <a:endParaRPr lang="en-US"/>
          </a:p>
        </p:txBody>
      </p:sp>
      <p:sp>
        <p:nvSpPr>
          <p:cNvPr id="3277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1" charset="-128"/>
                <a:cs typeface="+mn-cs"/>
              </a:defRPr>
            </a:lvl1pPr>
          </a:lstStyle>
          <a:p>
            <a:endParaRPr lang="en-US"/>
          </a:p>
        </p:txBody>
      </p:sp>
      <p:sp>
        <p:nvSpPr>
          <p:cNvPr id="3277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215020F0-65E5-7D41-8243-C4B451559C6D}" type="slidenum">
              <a:rPr lang="en-US" smtClean="0"/>
              <a:t>‹#›</a:t>
            </a:fld>
            <a:endParaRPr lang="en-US"/>
          </a:p>
        </p:txBody>
      </p:sp>
      <p:sp>
        <p:nvSpPr>
          <p:cNvPr id="32776"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32777"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5130" name="Group 10"/>
          <p:cNvGrpSpPr>
            <a:grpSpLocks/>
          </p:cNvGrpSpPr>
          <p:nvPr/>
        </p:nvGrpSpPr>
        <p:grpSpPr bwMode="auto">
          <a:xfrm>
            <a:off x="7938" y="5540375"/>
            <a:ext cx="1784350" cy="1246188"/>
            <a:chOff x="5" y="3490"/>
            <a:chExt cx="1124" cy="785"/>
          </a:xfrm>
        </p:grpSpPr>
        <p:sp>
          <p:nvSpPr>
            <p:cNvPr id="32779" name="Freeform 11"/>
            <p:cNvSpPr>
              <a:spLocks/>
            </p:cNvSpPr>
            <p:nvPr/>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32780" name="Freeform 12"/>
            <p:cNvSpPr>
              <a:spLocks/>
            </p:cNvSpPr>
            <p:nvPr/>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sp>
          <p:nvSpPr>
            <p:cNvPr id="32781" name="Freeform 13"/>
            <p:cNvSpPr>
              <a:spLocks/>
            </p:cNvSpPr>
            <p:nvPr/>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ea typeface="ＭＳ Ｐゴシック" pitchFamily="1" charset="-128"/>
                <a:cs typeface="+mn-cs"/>
              </a:endParaRPr>
            </a:p>
          </p:txBody>
        </p:sp>
        <p:sp>
          <p:nvSpPr>
            <p:cNvPr id="32782" name="Freeform 14"/>
            <p:cNvSpPr>
              <a:spLocks/>
            </p:cNvSpPr>
            <p:nvPr/>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3" name="Freeform 15"/>
            <p:cNvSpPr>
              <a:spLocks/>
            </p:cNvSpPr>
            <p:nvPr/>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ea typeface="ＭＳ Ｐゴシック" pitchFamily="1" charset="-128"/>
                <a:cs typeface="+mn-cs"/>
              </a:endParaRPr>
            </a:p>
          </p:txBody>
        </p:sp>
        <p:sp>
          <p:nvSpPr>
            <p:cNvPr id="32784" name="Freeform 16"/>
            <p:cNvSpPr>
              <a:spLocks/>
            </p:cNvSpPr>
            <p:nvPr/>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ea typeface="ＭＳ Ｐゴシック" pitchFamily="1" charset="-128"/>
                <a:cs typeface="+mn-cs"/>
              </a:endParaRPr>
            </a:p>
          </p:txBody>
        </p:sp>
        <p:sp>
          <p:nvSpPr>
            <p:cNvPr id="32785" name="Freeform 17"/>
            <p:cNvSpPr>
              <a:spLocks/>
            </p:cNvSpPr>
            <p:nvPr/>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6" name="Freeform 18"/>
            <p:cNvSpPr>
              <a:spLocks/>
            </p:cNvSpPr>
            <p:nvPr/>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7" name="Freeform 19"/>
            <p:cNvSpPr>
              <a:spLocks/>
            </p:cNvSpPr>
            <p:nvPr/>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grpSp>
          <p:nvGrpSpPr>
            <p:cNvPr id="5156" name="Group 20"/>
            <p:cNvGrpSpPr>
              <a:grpSpLocks/>
            </p:cNvGrpSpPr>
            <p:nvPr userDrawn="1"/>
          </p:nvGrpSpPr>
          <p:grpSpPr bwMode="auto">
            <a:xfrm>
              <a:off x="5" y="3490"/>
              <a:ext cx="1124" cy="780"/>
              <a:chOff x="5" y="3490"/>
              <a:chExt cx="1124" cy="780"/>
            </a:xfrm>
          </p:grpSpPr>
          <p:grpSp>
            <p:nvGrpSpPr>
              <p:cNvPr id="5157" name="Group 21"/>
              <p:cNvGrpSpPr>
                <a:grpSpLocks/>
              </p:cNvGrpSpPr>
              <p:nvPr userDrawn="1"/>
            </p:nvGrpSpPr>
            <p:grpSpPr bwMode="auto">
              <a:xfrm>
                <a:off x="499" y="3562"/>
                <a:ext cx="548" cy="708"/>
                <a:chOff x="499" y="3562"/>
                <a:chExt cx="548" cy="708"/>
              </a:xfrm>
            </p:grpSpPr>
            <p:sp>
              <p:nvSpPr>
                <p:cNvPr id="32790" name="Freeform 22"/>
                <p:cNvSpPr>
                  <a:spLocks/>
                </p:cNvSpPr>
                <p:nvPr/>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1" name="Freeform 23"/>
                <p:cNvSpPr>
                  <a:spLocks/>
                </p:cNvSpPr>
                <p:nvPr/>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2" name="Freeform 24"/>
                <p:cNvSpPr>
                  <a:spLocks/>
                </p:cNvSpPr>
                <p:nvPr/>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sp>
            <p:nvSpPr>
              <p:cNvPr id="32793" name="Freeform 25"/>
              <p:cNvSpPr>
                <a:spLocks/>
              </p:cNvSpPr>
              <p:nvPr/>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4" name="Freeform 26"/>
              <p:cNvSpPr>
                <a:spLocks/>
              </p:cNvSpPr>
              <p:nvPr/>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5" name="Freeform 27"/>
              <p:cNvSpPr>
                <a:spLocks/>
              </p:cNvSpPr>
              <p:nvPr/>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nvGrpSpPr>
              <p:cNvPr id="5161" name="Group 28"/>
              <p:cNvGrpSpPr>
                <a:grpSpLocks/>
              </p:cNvGrpSpPr>
              <p:nvPr userDrawn="1"/>
            </p:nvGrpSpPr>
            <p:grpSpPr bwMode="auto">
              <a:xfrm>
                <a:off x="5" y="3490"/>
                <a:ext cx="1124" cy="678"/>
                <a:chOff x="5" y="3490"/>
                <a:chExt cx="1124" cy="678"/>
              </a:xfrm>
            </p:grpSpPr>
            <p:sp>
              <p:nvSpPr>
                <p:cNvPr id="32797" name="Freeform 29"/>
                <p:cNvSpPr>
                  <a:spLocks/>
                </p:cNvSpPr>
                <p:nvPr/>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8" name="Freeform 30"/>
                <p:cNvSpPr>
                  <a:spLocks/>
                </p:cNvSpPr>
                <p:nvPr/>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9" name="Freeform 31"/>
                <p:cNvSpPr>
                  <a:spLocks/>
                </p:cNvSpPr>
                <p:nvPr/>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0" name="Freeform 32"/>
                <p:cNvSpPr>
                  <a:spLocks/>
                </p:cNvSpPr>
                <p:nvPr/>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1" name="Freeform 33"/>
                <p:cNvSpPr>
                  <a:spLocks/>
                </p:cNvSpPr>
                <p:nvPr/>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2" name="Freeform 34"/>
                <p:cNvSpPr>
                  <a:spLocks/>
                </p:cNvSpPr>
                <p:nvPr/>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3" name="Freeform 35"/>
                <p:cNvSpPr>
                  <a:spLocks/>
                </p:cNvSpPr>
                <p:nvPr/>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4" name="Freeform 36"/>
                <p:cNvSpPr>
                  <a:spLocks/>
                </p:cNvSpPr>
                <p:nvPr/>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grpSp>
      <p:grpSp>
        <p:nvGrpSpPr>
          <p:cNvPr id="5131" name="Group 37"/>
          <p:cNvGrpSpPr>
            <a:grpSpLocks/>
          </p:cNvGrpSpPr>
          <p:nvPr/>
        </p:nvGrpSpPr>
        <p:grpSpPr bwMode="auto">
          <a:xfrm>
            <a:off x="8680450" y="2116138"/>
            <a:ext cx="385763" cy="4308475"/>
            <a:chOff x="5468" y="1333"/>
            <a:chExt cx="243" cy="2714"/>
          </a:xfrm>
        </p:grpSpPr>
        <p:sp>
          <p:nvSpPr>
            <p:cNvPr id="32806" name="Freeform 38"/>
            <p:cNvSpPr>
              <a:spLocks/>
            </p:cNvSpPr>
            <p:nvPr/>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32807" name="Freeform 39"/>
            <p:cNvSpPr>
              <a:spLocks/>
            </p:cNvSpPr>
            <p:nvPr/>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grpSp>
      <p:grpSp>
        <p:nvGrpSpPr>
          <p:cNvPr id="5132" name="Group 40"/>
          <p:cNvGrpSpPr>
            <a:grpSpLocks/>
          </p:cNvGrpSpPr>
          <p:nvPr/>
        </p:nvGrpSpPr>
        <p:grpSpPr bwMode="auto">
          <a:xfrm>
            <a:off x="7318375" y="90488"/>
            <a:ext cx="2133600" cy="1911350"/>
            <a:chOff x="4610" y="57"/>
            <a:chExt cx="1344" cy="1204"/>
          </a:xfrm>
        </p:grpSpPr>
        <p:grpSp>
          <p:nvGrpSpPr>
            <p:cNvPr id="5133" name="Group 41"/>
            <p:cNvGrpSpPr>
              <a:grpSpLocks/>
            </p:cNvGrpSpPr>
            <p:nvPr userDrawn="1"/>
          </p:nvGrpSpPr>
          <p:grpSpPr bwMode="auto">
            <a:xfrm>
              <a:off x="4610" y="57"/>
              <a:ext cx="1344" cy="1204"/>
              <a:chOff x="4610" y="57"/>
              <a:chExt cx="1344" cy="1204"/>
            </a:xfrm>
          </p:grpSpPr>
          <p:sp>
            <p:nvSpPr>
              <p:cNvPr id="32810" name="Freeform 42"/>
              <p:cNvSpPr>
                <a:spLocks/>
              </p:cNvSpPr>
              <p:nvPr/>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nvGrpSpPr>
              <p:cNvPr id="5136" name="Group 43"/>
              <p:cNvGrpSpPr>
                <a:grpSpLocks/>
              </p:cNvGrpSpPr>
              <p:nvPr userDrawn="1"/>
            </p:nvGrpSpPr>
            <p:grpSpPr bwMode="auto">
              <a:xfrm>
                <a:off x="4610" y="57"/>
                <a:ext cx="1344" cy="985"/>
                <a:chOff x="4610" y="57"/>
                <a:chExt cx="1344" cy="985"/>
              </a:xfrm>
            </p:grpSpPr>
            <p:sp>
              <p:nvSpPr>
                <p:cNvPr id="32812" name="Freeform 44"/>
                <p:cNvSpPr>
                  <a:spLocks/>
                </p:cNvSpPr>
                <p:nvPr/>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3" name="Freeform 45"/>
                <p:cNvSpPr>
                  <a:spLocks/>
                </p:cNvSpPr>
                <p:nvPr/>
              </p:nvSpPr>
              <p:spPr bwMode="auto">
                <a:xfrm rot="-3172564">
                  <a:off x="5054" y="326"/>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4" name="Freeform 46"/>
                <p:cNvSpPr>
                  <a:spLocks/>
                </p:cNvSpPr>
                <p:nvPr/>
              </p:nvSpPr>
              <p:spPr bwMode="auto">
                <a:xfrm rot="-3172564">
                  <a:off x="4864" y="176"/>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5" name="Freeform 47"/>
                <p:cNvSpPr>
                  <a:spLocks/>
                </p:cNvSpPr>
                <p:nvPr/>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6" name="Freeform 48"/>
                <p:cNvSpPr>
                  <a:spLocks/>
                </p:cNvSpPr>
                <p:nvPr/>
              </p:nvSpPr>
              <p:spPr bwMode="auto">
                <a:xfrm rot="-3172564">
                  <a:off x="5303" y="891"/>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7" name="Freeform 49"/>
                <p:cNvSpPr>
                  <a:spLocks/>
                </p:cNvSpPr>
                <p:nvPr/>
              </p:nvSpPr>
              <p:spPr bwMode="auto">
                <a:xfrm rot="-3172564">
                  <a:off x="5253" y="800"/>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8" name="Freeform 50"/>
                <p:cNvSpPr>
                  <a:spLocks/>
                </p:cNvSpPr>
                <p:nvPr/>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9" name="Freeform 51"/>
                <p:cNvSpPr>
                  <a:spLocks/>
                </p:cNvSpPr>
                <p:nvPr/>
              </p:nvSpPr>
              <p:spPr bwMode="auto">
                <a:xfrm rot="-3172564">
                  <a:off x="4953" y="136"/>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sp>
          <p:nvSpPr>
            <p:cNvPr id="32820" name="Line 52"/>
            <p:cNvSpPr>
              <a:spLocks noChangeShapeType="1"/>
            </p:cNvSpPr>
            <p:nvPr/>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ea typeface="ＭＳ Ｐゴシック" pitchFamily="1" charset="-128"/>
                <a:cs typeface="+mn-cs"/>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rtl="0" eaLnBrk="1" fontAlgn="base" hangingPunct="1">
        <a:spcBef>
          <a:spcPct val="0"/>
        </a:spcBef>
        <a:spcAft>
          <a:spcPct val="0"/>
        </a:spcAft>
        <a:defRPr sz="44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ea typeface="ＭＳ Ｐゴシック" pitchFamily="1" charset="-128"/>
              <a:cs typeface="+mn-cs"/>
            </a:endParaRPr>
          </a:p>
        </p:txBody>
      </p:sp>
      <p:sp>
        <p:nvSpPr>
          <p:cNvPr id="5123"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5124"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77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1" charset="-128"/>
                <a:cs typeface="+mn-cs"/>
              </a:defRPr>
            </a:lvl1pPr>
          </a:lstStyle>
          <a:p>
            <a:fld id="{FF27FBE7-41A0-DC4A-AB1C-5A2D63D57A79}" type="datetimeFigureOut">
              <a:rPr lang="en-US" smtClean="0"/>
              <a:t>2/29/2016</a:t>
            </a:fld>
            <a:endParaRPr lang="en-US"/>
          </a:p>
        </p:txBody>
      </p:sp>
      <p:sp>
        <p:nvSpPr>
          <p:cNvPr id="3277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1" charset="-128"/>
                <a:cs typeface="+mn-cs"/>
              </a:defRPr>
            </a:lvl1pPr>
          </a:lstStyle>
          <a:p>
            <a:endParaRPr lang="en-US"/>
          </a:p>
        </p:txBody>
      </p:sp>
      <p:sp>
        <p:nvSpPr>
          <p:cNvPr id="3277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215020F0-65E5-7D41-8243-C4B451559C6D}" type="slidenum">
              <a:rPr lang="en-US" smtClean="0"/>
              <a:t>‹#›</a:t>
            </a:fld>
            <a:endParaRPr lang="en-US"/>
          </a:p>
        </p:txBody>
      </p:sp>
      <p:sp>
        <p:nvSpPr>
          <p:cNvPr id="32776"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32777"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5130" name="Group 10"/>
          <p:cNvGrpSpPr>
            <a:grpSpLocks/>
          </p:cNvGrpSpPr>
          <p:nvPr/>
        </p:nvGrpSpPr>
        <p:grpSpPr bwMode="auto">
          <a:xfrm>
            <a:off x="7938" y="5540375"/>
            <a:ext cx="1784350" cy="1246188"/>
            <a:chOff x="5" y="3490"/>
            <a:chExt cx="1124" cy="785"/>
          </a:xfrm>
        </p:grpSpPr>
        <p:sp>
          <p:nvSpPr>
            <p:cNvPr id="32779" name="Freeform 11"/>
            <p:cNvSpPr>
              <a:spLocks/>
            </p:cNvSpPr>
            <p:nvPr/>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32780" name="Freeform 12"/>
            <p:cNvSpPr>
              <a:spLocks/>
            </p:cNvSpPr>
            <p:nvPr/>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sp>
          <p:nvSpPr>
            <p:cNvPr id="32781" name="Freeform 13"/>
            <p:cNvSpPr>
              <a:spLocks/>
            </p:cNvSpPr>
            <p:nvPr/>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ea typeface="ＭＳ Ｐゴシック" pitchFamily="1" charset="-128"/>
                <a:cs typeface="+mn-cs"/>
              </a:endParaRPr>
            </a:p>
          </p:txBody>
        </p:sp>
        <p:sp>
          <p:nvSpPr>
            <p:cNvPr id="32782" name="Freeform 14"/>
            <p:cNvSpPr>
              <a:spLocks/>
            </p:cNvSpPr>
            <p:nvPr/>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3" name="Freeform 15"/>
            <p:cNvSpPr>
              <a:spLocks/>
            </p:cNvSpPr>
            <p:nvPr/>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ea typeface="ＭＳ Ｐゴシック" pitchFamily="1" charset="-128"/>
                <a:cs typeface="+mn-cs"/>
              </a:endParaRPr>
            </a:p>
          </p:txBody>
        </p:sp>
        <p:sp>
          <p:nvSpPr>
            <p:cNvPr id="32784" name="Freeform 16"/>
            <p:cNvSpPr>
              <a:spLocks/>
            </p:cNvSpPr>
            <p:nvPr/>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ea typeface="ＭＳ Ｐゴシック" pitchFamily="1" charset="-128"/>
                <a:cs typeface="+mn-cs"/>
              </a:endParaRPr>
            </a:p>
          </p:txBody>
        </p:sp>
        <p:sp>
          <p:nvSpPr>
            <p:cNvPr id="32785" name="Freeform 17"/>
            <p:cNvSpPr>
              <a:spLocks/>
            </p:cNvSpPr>
            <p:nvPr/>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6" name="Freeform 18"/>
            <p:cNvSpPr>
              <a:spLocks/>
            </p:cNvSpPr>
            <p:nvPr/>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7" name="Freeform 19"/>
            <p:cNvSpPr>
              <a:spLocks/>
            </p:cNvSpPr>
            <p:nvPr/>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grpSp>
          <p:nvGrpSpPr>
            <p:cNvPr id="5156" name="Group 20"/>
            <p:cNvGrpSpPr>
              <a:grpSpLocks/>
            </p:cNvGrpSpPr>
            <p:nvPr userDrawn="1"/>
          </p:nvGrpSpPr>
          <p:grpSpPr bwMode="auto">
            <a:xfrm>
              <a:off x="5" y="3490"/>
              <a:ext cx="1124" cy="780"/>
              <a:chOff x="5" y="3490"/>
              <a:chExt cx="1124" cy="780"/>
            </a:xfrm>
          </p:grpSpPr>
          <p:grpSp>
            <p:nvGrpSpPr>
              <p:cNvPr id="5157" name="Group 21"/>
              <p:cNvGrpSpPr>
                <a:grpSpLocks/>
              </p:cNvGrpSpPr>
              <p:nvPr userDrawn="1"/>
            </p:nvGrpSpPr>
            <p:grpSpPr bwMode="auto">
              <a:xfrm>
                <a:off x="499" y="3562"/>
                <a:ext cx="548" cy="708"/>
                <a:chOff x="499" y="3562"/>
                <a:chExt cx="548" cy="708"/>
              </a:xfrm>
            </p:grpSpPr>
            <p:sp>
              <p:nvSpPr>
                <p:cNvPr id="32790" name="Freeform 22"/>
                <p:cNvSpPr>
                  <a:spLocks/>
                </p:cNvSpPr>
                <p:nvPr/>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1" name="Freeform 23"/>
                <p:cNvSpPr>
                  <a:spLocks/>
                </p:cNvSpPr>
                <p:nvPr/>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2" name="Freeform 24"/>
                <p:cNvSpPr>
                  <a:spLocks/>
                </p:cNvSpPr>
                <p:nvPr/>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sp>
            <p:nvSpPr>
              <p:cNvPr id="32793" name="Freeform 25"/>
              <p:cNvSpPr>
                <a:spLocks/>
              </p:cNvSpPr>
              <p:nvPr/>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4" name="Freeform 26"/>
              <p:cNvSpPr>
                <a:spLocks/>
              </p:cNvSpPr>
              <p:nvPr/>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5" name="Freeform 27"/>
              <p:cNvSpPr>
                <a:spLocks/>
              </p:cNvSpPr>
              <p:nvPr/>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nvGrpSpPr>
              <p:cNvPr id="5161" name="Group 28"/>
              <p:cNvGrpSpPr>
                <a:grpSpLocks/>
              </p:cNvGrpSpPr>
              <p:nvPr userDrawn="1"/>
            </p:nvGrpSpPr>
            <p:grpSpPr bwMode="auto">
              <a:xfrm>
                <a:off x="5" y="3490"/>
                <a:ext cx="1124" cy="678"/>
                <a:chOff x="5" y="3490"/>
                <a:chExt cx="1124" cy="678"/>
              </a:xfrm>
            </p:grpSpPr>
            <p:sp>
              <p:nvSpPr>
                <p:cNvPr id="32797" name="Freeform 29"/>
                <p:cNvSpPr>
                  <a:spLocks/>
                </p:cNvSpPr>
                <p:nvPr/>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8" name="Freeform 30"/>
                <p:cNvSpPr>
                  <a:spLocks/>
                </p:cNvSpPr>
                <p:nvPr/>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9" name="Freeform 31"/>
                <p:cNvSpPr>
                  <a:spLocks/>
                </p:cNvSpPr>
                <p:nvPr/>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0" name="Freeform 32"/>
                <p:cNvSpPr>
                  <a:spLocks/>
                </p:cNvSpPr>
                <p:nvPr/>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1" name="Freeform 33"/>
                <p:cNvSpPr>
                  <a:spLocks/>
                </p:cNvSpPr>
                <p:nvPr/>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2" name="Freeform 34"/>
                <p:cNvSpPr>
                  <a:spLocks/>
                </p:cNvSpPr>
                <p:nvPr/>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3" name="Freeform 35"/>
                <p:cNvSpPr>
                  <a:spLocks/>
                </p:cNvSpPr>
                <p:nvPr/>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4" name="Freeform 36"/>
                <p:cNvSpPr>
                  <a:spLocks/>
                </p:cNvSpPr>
                <p:nvPr/>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grpSp>
      <p:grpSp>
        <p:nvGrpSpPr>
          <p:cNvPr id="5131" name="Group 37"/>
          <p:cNvGrpSpPr>
            <a:grpSpLocks/>
          </p:cNvGrpSpPr>
          <p:nvPr/>
        </p:nvGrpSpPr>
        <p:grpSpPr bwMode="auto">
          <a:xfrm>
            <a:off x="8680450" y="2116138"/>
            <a:ext cx="385763" cy="4308475"/>
            <a:chOff x="5468" y="1333"/>
            <a:chExt cx="243" cy="2714"/>
          </a:xfrm>
        </p:grpSpPr>
        <p:sp>
          <p:nvSpPr>
            <p:cNvPr id="32806" name="Freeform 38"/>
            <p:cNvSpPr>
              <a:spLocks/>
            </p:cNvSpPr>
            <p:nvPr/>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32807" name="Freeform 39"/>
            <p:cNvSpPr>
              <a:spLocks/>
            </p:cNvSpPr>
            <p:nvPr/>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grpSp>
      <p:grpSp>
        <p:nvGrpSpPr>
          <p:cNvPr id="5132" name="Group 40"/>
          <p:cNvGrpSpPr>
            <a:grpSpLocks/>
          </p:cNvGrpSpPr>
          <p:nvPr/>
        </p:nvGrpSpPr>
        <p:grpSpPr bwMode="auto">
          <a:xfrm>
            <a:off x="7318375" y="90488"/>
            <a:ext cx="2133600" cy="1911350"/>
            <a:chOff x="4610" y="57"/>
            <a:chExt cx="1344" cy="1204"/>
          </a:xfrm>
        </p:grpSpPr>
        <p:grpSp>
          <p:nvGrpSpPr>
            <p:cNvPr id="5133" name="Group 41"/>
            <p:cNvGrpSpPr>
              <a:grpSpLocks/>
            </p:cNvGrpSpPr>
            <p:nvPr userDrawn="1"/>
          </p:nvGrpSpPr>
          <p:grpSpPr bwMode="auto">
            <a:xfrm>
              <a:off x="4610" y="57"/>
              <a:ext cx="1344" cy="1204"/>
              <a:chOff x="4610" y="57"/>
              <a:chExt cx="1344" cy="1204"/>
            </a:xfrm>
          </p:grpSpPr>
          <p:sp>
            <p:nvSpPr>
              <p:cNvPr id="32810" name="Freeform 42"/>
              <p:cNvSpPr>
                <a:spLocks/>
              </p:cNvSpPr>
              <p:nvPr/>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nvGrpSpPr>
              <p:cNvPr id="5136" name="Group 43"/>
              <p:cNvGrpSpPr>
                <a:grpSpLocks/>
              </p:cNvGrpSpPr>
              <p:nvPr userDrawn="1"/>
            </p:nvGrpSpPr>
            <p:grpSpPr bwMode="auto">
              <a:xfrm>
                <a:off x="4610" y="57"/>
                <a:ext cx="1344" cy="985"/>
                <a:chOff x="4610" y="57"/>
                <a:chExt cx="1344" cy="985"/>
              </a:xfrm>
            </p:grpSpPr>
            <p:sp>
              <p:nvSpPr>
                <p:cNvPr id="32812" name="Freeform 44"/>
                <p:cNvSpPr>
                  <a:spLocks/>
                </p:cNvSpPr>
                <p:nvPr/>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3" name="Freeform 45"/>
                <p:cNvSpPr>
                  <a:spLocks/>
                </p:cNvSpPr>
                <p:nvPr/>
              </p:nvSpPr>
              <p:spPr bwMode="auto">
                <a:xfrm rot="-3172564">
                  <a:off x="5054" y="326"/>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4" name="Freeform 46"/>
                <p:cNvSpPr>
                  <a:spLocks/>
                </p:cNvSpPr>
                <p:nvPr/>
              </p:nvSpPr>
              <p:spPr bwMode="auto">
                <a:xfrm rot="-3172564">
                  <a:off x="4864" y="176"/>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5" name="Freeform 47"/>
                <p:cNvSpPr>
                  <a:spLocks/>
                </p:cNvSpPr>
                <p:nvPr/>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6" name="Freeform 48"/>
                <p:cNvSpPr>
                  <a:spLocks/>
                </p:cNvSpPr>
                <p:nvPr/>
              </p:nvSpPr>
              <p:spPr bwMode="auto">
                <a:xfrm rot="-3172564">
                  <a:off x="5303" y="891"/>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7" name="Freeform 49"/>
                <p:cNvSpPr>
                  <a:spLocks/>
                </p:cNvSpPr>
                <p:nvPr/>
              </p:nvSpPr>
              <p:spPr bwMode="auto">
                <a:xfrm rot="-3172564">
                  <a:off x="5253" y="800"/>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8" name="Freeform 50"/>
                <p:cNvSpPr>
                  <a:spLocks/>
                </p:cNvSpPr>
                <p:nvPr/>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9" name="Freeform 51"/>
                <p:cNvSpPr>
                  <a:spLocks/>
                </p:cNvSpPr>
                <p:nvPr/>
              </p:nvSpPr>
              <p:spPr bwMode="auto">
                <a:xfrm rot="-3172564">
                  <a:off x="4953" y="136"/>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sp>
          <p:nvSpPr>
            <p:cNvPr id="32820" name="Line 52"/>
            <p:cNvSpPr>
              <a:spLocks noChangeShapeType="1"/>
            </p:cNvSpPr>
            <p:nvPr/>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ea typeface="ＭＳ Ｐゴシック" pitchFamily="1" charset="-128"/>
                <a:cs typeface="+mn-cs"/>
              </a:endParaRPr>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rtl="0" eaLnBrk="1" fontAlgn="base" hangingPunct="1">
        <a:spcBef>
          <a:spcPct val="0"/>
        </a:spcBef>
        <a:spcAft>
          <a:spcPct val="0"/>
        </a:spcAft>
        <a:defRPr sz="44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043_A_Them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6084"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6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entury Gothic" charset="0"/>
                <a:ea typeface="Osaka" charset="0"/>
                <a:cs typeface="Osaka" charset="0"/>
              </a:defRPr>
            </a:lvl1pPr>
          </a:lstStyle>
          <a:p>
            <a:fld id="{5816304A-4FB2-CA4A-905C-4F8A29F81F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rtl="0" eaLnBrk="1" fontAlgn="base" hangingPunct="1">
        <a:spcBef>
          <a:spcPct val="0"/>
        </a:spcBef>
        <a:spcAft>
          <a:spcPct val="0"/>
        </a:spcAft>
        <a:defRPr sz="4400">
          <a:solidFill>
            <a:schemeClr val="tx2"/>
          </a:solidFill>
          <a:latin typeface="+mj-lt"/>
          <a:ea typeface="+mj-ea"/>
          <a:cs typeface="Osaka" charset="0"/>
        </a:defRPr>
      </a:lvl1pPr>
      <a:lvl2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2pPr>
      <a:lvl3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3pPr>
      <a:lvl4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4pPr>
      <a:lvl5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5pPr>
      <a:lvl6pPr marL="457200" algn="ctr" rtl="0" eaLnBrk="1" fontAlgn="base" hangingPunct="1">
        <a:spcBef>
          <a:spcPct val="0"/>
        </a:spcBef>
        <a:spcAft>
          <a:spcPct val="0"/>
        </a:spcAft>
        <a:defRPr sz="4400">
          <a:solidFill>
            <a:schemeClr val="tx2"/>
          </a:solidFill>
          <a:latin typeface="Century Gothic" pitchFamily="1" charset="0"/>
          <a:ea typeface="Osaka" pitchFamily="1" charset="-128"/>
        </a:defRPr>
      </a:lvl6pPr>
      <a:lvl7pPr marL="914400" algn="ctr" rtl="0" eaLnBrk="1" fontAlgn="base" hangingPunct="1">
        <a:spcBef>
          <a:spcPct val="0"/>
        </a:spcBef>
        <a:spcAft>
          <a:spcPct val="0"/>
        </a:spcAft>
        <a:defRPr sz="4400">
          <a:solidFill>
            <a:schemeClr val="tx2"/>
          </a:solidFill>
          <a:latin typeface="Century Gothic" pitchFamily="1" charset="0"/>
          <a:ea typeface="Osaka" pitchFamily="1" charset="-128"/>
        </a:defRPr>
      </a:lvl7pPr>
      <a:lvl8pPr marL="1371600" algn="ctr" rtl="0" eaLnBrk="1" fontAlgn="base" hangingPunct="1">
        <a:spcBef>
          <a:spcPct val="0"/>
        </a:spcBef>
        <a:spcAft>
          <a:spcPct val="0"/>
        </a:spcAft>
        <a:defRPr sz="4400">
          <a:solidFill>
            <a:schemeClr val="tx2"/>
          </a:solidFill>
          <a:latin typeface="Century Gothic" pitchFamily="1" charset="0"/>
          <a:ea typeface="Osaka" pitchFamily="1" charset="-128"/>
        </a:defRPr>
      </a:lvl8pPr>
      <a:lvl9pPr marL="1828800" algn="ctr" rtl="0" eaLnBrk="1" fontAlgn="base" hangingPunct="1">
        <a:spcBef>
          <a:spcPct val="0"/>
        </a:spcBef>
        <a:spcAft>
          <a:spcPct val="0"/>
        </a:spcAft>
        <a:defRPr sz="4400">
          <a:solidFill>
            <a:schemeClr val="tx2"/>
          </a:solidFill>
          <a:latin typeface="Century Gothic" pitchFamily="1"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Osaka" charset="0"/>
        </a:defRPr>
      </a:lvl1pPr>
      <a:lvl2pPr marL="742950" indent="-285750" algn="l" rtl="0" eaLnBrk="1" fontAlgn="base" hangingPunct="1">
        <a:spcBef>
          <a:spcPct val="20000"/>
        </a:spcBef>
        <a:spcAft>
          <a:spcPct val="0"/>
        </a:spcAft>
        <a:buFont typeface="Wingdings" charset="0"/>
        <a:buChar char="§"/>
        <a:defRPr sz="2800">
          <a:solidFill>
            <a:schemeClr val="tx1"/>
          </a:solidFill>
          <a:latin typeface="+mn-lt"/>
          <a:ea typeface="+mn-ea"/>
          <a:cs typeface="Osaka"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Osaka" charset="0"/>
        </a:defRPr>
      </a:lvl3pPr>
      <a:lvl4pPr marL="1600200" indent="-228600" algn="l" rtl="0" eaLnBrk="1" fontAlgn="base" hangingPunct="1">
        <a:spcBef>
          <a:spcPct val="20000"/>
        </a:spcBef>
        <a:spcAft>
          <a:spcPct val="0"/>
        </a:spcAft>
        <a:buFont typeface="Wingdings" charset="0"/>
        <a:buChar char="§"/>
        <a:defRPr sz="2000">
          <a:solidFill>
            <a:schemeClr val="tx1"/>
          </a:solidFill>
          <a:latin typeface="+mn-lt"/>
          <a:ea typeface="+mn-ea"/>
          <a:cs typeface="Osaka"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Osaka"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717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734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573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5735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fld id="{DF92E6E7-37D4-CE45-BE35-34657F08E9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rtl="0" eaLnBrk="1" fontAlgn="base" hangingPunct="1">
        <a:spcBef>
          <a:spcPct val="0"/>
        </a:spcBef>
        <a:spcAft>
          <a:spcPct val="0"/>
        </a:spcAft>
        <a:defRPr kumimoji="1" sz="4400">
          <a:solidFill>
            <a:schemeClr val="tx2"/>
          </a:solidFill>
          <a:latin typeface="+mj-lt"/>
          <a:ea typeface="+mj-ea"/>
          <a:cs typeface="ＭＳ Ｐゴシック" charset="0"/>
        </a:defRPr>
      </a:lvl1pPr>
      <a:lvl2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2pPr>
      <a:lvl3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3pPr>
      <a:lvl4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4pPr>
      <a:lvl5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5pPr>
      <a:lvl6pPr marL="4572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6pPr>
      <a:lvl7pPr marL="9144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7pPr>
      <a:lvl8pPr marL="13716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8pPr>
      <a:lvl9pPr marL="18288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9pPr>
    </p:titleStyle>
    <p:bodyStyle>
      <a:lvl1pPr marL="465138" indent="-465138" algn="l" rtl="0" eaLnBrk="1" fontAlgn="base" hangingPunct="1">
        <a:spcBef>
          <a:spcPct val="20000"/>
        </a:spcBef>
        <a:spcAft>
          <a:spcPct val="0"/>
        </a:spcAft>
        <a:buClr>
          <a:srgbClr val="2D5902"/>
        </a:buClr>
        <a:buFont typeface="Wingdings" charset="0"/>
        <a:buChar char=""/>
        <a:defRPr kumimoji="1" sz="3200">
          <a:solidFill>
            <a:schemeClr val="tx1"/>
          </a:solidFill>
          <a:latin typeface="+mn-lt"/>
          <a:ea typeface="+mn-ea"/>
          <a:cs typeface="ＭＳ Ｐゴシック" charset="0"/>
        </a:defRPr>
      </a:lvl1pPr>
      <a:lvl2pPr marL="965200" indent="-385763" algn="l" rtl="0" eaLnBrk="1" fontAlgn="base" hangingPunct="1">
        <a:spcBef>
          <a:spcPct val="20000"/>
        </a:spcBef>
        <a:spcAft>
          <a:spcPct val="0"/>
        </a:spcAft>
        <a:buClr>
          <a:srgbClr val="2D5902"/>
        </a:buClr>
        <a:buFont typeface="Wingdings" charset="0"/>
        <a:buChar char=""/>
        <a:defRPr kumimoji="1" sz="2800">
          <a:solidFill>
            <a:schemeClr val="tx1"/>
          </a:solidFill>
          <a:latin typeface="+mn-lt"/>
          <a:ea typeface="+mn-ea"/>
        </a:defRPr>
      </a:lvl2pPr>
      <a:lvl3pPr marL="1484313" indent="-331788" algn="l" rtl="0" eaLnBrk="1" fontAlgn="base" hangingPunct="1">
        <a:spcBef>
          <a:spcPct val="20000"/>
        </a:spcBef>
        <a:spcAft>
          <a:spcPct val="0"/>
        </a:spcAft>
        <a:buClr>
          <a:srgbClr val="2D5902"/>
        </a:buClr>
        <a:buFont typeface="Wingdings" charset="0"/>
        <a:buChar char=""/>
        <a:defRPr kumimoji="1" sz="2400">
          <a:solidFill>
            <a:schemeClr val="tx1"/>
          </a:solidFill>
          <a:latin typeface="+mn-lt"/>
          <a:ea typeface="+mn-ea"/>
        </a:defRPr>
      </a:lvl3pPr>
      <a:lvl4pPr marL="1949450" indent="-296863" algn="l" rtl="0" eaLnBrk="1" fontAlgn="base" hangingPunct="1">
        <a:spcBef>
          <a:spcPct val="20000"/>
        </a:spcBef>
        <a:spcAft>
          <a:spcPct val="0"/>
        </a:spcAft>
        <a:buClr>
          <a:srgbClr val="2D5902"/>
        </a:buClr>
        <a:buFont typeface="Wingdings" charset="0"/>
        <a:buChar char=""/>
        <a:defRPr kumimoji="1" sz="2000">
          <a:solidFill>
            <a:schemeClr val="tx1"/>
          </a:solidFill>
          <a:latin typeface="+mn-lt"/>
          <a:ea typeface="+mn-ea"/>
        </a:defRPr>
      </a:lvl4pPr>
      <a:lvl5pPr marL="2343150" indent="-279400" algn="l" rtl="0" eaLnBrk="1" fontAlgn="base" hangingPunct="1">
        <a:spcBef>
          <a:spcPct val="20000"/>
        </a:spcBef>
        <a:spcAft>
          <a:spcPct val="0"/>
        </a:spcAft>
        <a:buClr>
          <a:srgbClr val="2D5902"/>
        </a:buClr>
        <a:buFont typeface="Wingdings" charset="0"/>
        <a:buChar char=""/>
        <a:defRPr kumimoji="1" sz="2000">
          <a:solidFill>
            <a:schemeClr val="tx1"/>
          </a:solidFill>
          <a:latin typeface="+mn-lt"/>
          <a:ea typeface="+mn-ea"/>
        </a:defRPr>
      </a:lvl5pPr>
      <a:lvl6pPr marL="28003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6pPr>
      <a:lvl7pPr marL="32575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7pPr>
      <a:lvl8pPr marL="37147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8pPr>
      <a:lvl9pPr marL="41719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905000" y="8382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8195" name="Rectangle 3"/>
          <p:cNvSpPr>
            <a:spLocks noGrp="1"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8852" name="Rectangle 4"/>
          <p:cNvSpPr>
            <a:spLocks noGrp="1" noChangeArrowheads="1"/>
          </p:cNvSpPr>
          <p:nvPr>
            <p:ph type="dt" sz="half" idx="2"/>
          </p:nvPr>
        </p:nvSpPr>
        <p:spPr bwMode="auto">
          <a:xfrm>
            <a:off x="76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78853"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78854" name="Rectangle 6"/>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fld id="{E5EA1929-464A-9948-8677-784EE0D779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r" rtl="0" eaLnBrk="1" fontAlgn="base" hangingPunct="1">
        <a:spcBef>
          <a:spcPct val="0"/>
        </a:spcBef>
        <a:spcAft>
          <a:spcPct val="0"/>
        </a:spcAft>
        <a:defRPr sz="4400" b="1">
          <a:solidFill>
            <a:schemeClr val="tx2"/>
          </a:solidFill>
          <a:latin typeface="+mj-lt"/>
          <a:ea typeface="+mj-ea"/>
          <a:cs typeface="Osaka" charset="0"/>
        </a:defRPr>
      </a:lvl1pPr>
      <a:lvl2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2pPr>
      <a:lvl3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3pPr>
      <a:lvl4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4pPr>
      <a:lvl5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5pPr>
      <a:lvl6pPr marL="457200" algn="r" rtl="0" eaLnBrk="1" fontAlgn="base" hangingPunct="1">
        <a:spcBef>
          <a:spcPct val="0"/>
        </a:spcBef>
        <a:spcAft>
          <a:spcPct val="0"/>
        </a:spcAft>
        <a:defRPr sz="4400" b="1">
          <a:solidFill>
            <a:schemeClr val="tx2"/>
          </a:solidFill>
          <a:latin typeface="Trebuchet MS" pitchFamily="1" charset="0"/>
          <a:ea typeface="Osaka" pitchFamily="1" charset="-128"/>
        </a:defRPr>
      </a:lvl6pPr>
      <a:lvl7pPr marL="914400" algn="r" rtl="0" eaLnBrk="1" fontAlgn="base" hangingPunct="1">
        <a:spcBef>
          <a:spcPct val="0"/>
        </a:spcBef>
        <a:spcAft>
          <a:spcPct val="0"/>
        </a:spcAft>
        <a:defRPr sz="4400" b="1">
          <a:solidFill>
            <a:schemeClr val="tx2"/>
          </a:solidFill>
          <a:latin typeface="Trebuchet MS" pitchFamily="1" charset="0"/>
          <a:ea typeface="Osaka" pitchFamily="1" charset="-128"/>
        </a:defRPr>
      </a:lvl7pPr>
      <a:lvl8pPr marL="1371600" algn="r" rtl="0" eaLnBrk="1" fontAlgn="base" hangingPunct="1">
        <a:spcBef>
          <a:spcPct val="0"/>
        </a:spcBef>
        <a:spcAft>
          <a:spcPct val="0"/>
        </a:spcAft>
        <a:defRPr sz="4400" b="1">
          <a:solidFill>
            <a:schemeClr val="tx2"/>
          </a:solidFill>
          <a:latin typeface="Trebuchet MS" pitchFamily="1" charset="0"/>
          <a:ea typeface="Osaka" pitchFamily="1" charset="-128"/>
        </a:defRPr>
      </a:lvl8pPr>
      <a:lvl9pPr marL="1828800" algn="r" rtl="0" eaLnBrk="1" fontAlgn="base" hangingPunct="1">
        <a:spcBef>
          <a:spcPct val="0"/>
        </a:spcBef>
        <a:spcAft>
          <a:spcPct val="0"/>
        </a:spcAft>
        <a:defRPr sz="4400" b="1">
          <a:solidFill>
            <a:schemeClr val="tx2"/>
          </a:solidFill>
          <a:latin typeface="Trebuchet MS" pitchFamily="1"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Osaka"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Osaka"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Osaka"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Osaka"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Osaka"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fld id="{842D7015-927E-384F-BB26-4CA9D36479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r" rtl="0" eaLnBrk="1" fontAlgn="base" hangingPunct="1">
        <a:spcBef>
          <a:spcPct val="0"/>
        </a:spcBef>
        <a:spcAft>
          <a:spcPct val="0"/>
        </a:spcAft>
        <a:defRPr sz="4400" i="1">
          <a:solidFill>
            <a:schemeClr val="tx2"/>
          </a:solidFill>
          <a:latin typeface="+mj-lt"/>
          <a:ea typeface="+mj-ea"/>
          <a:cs typeface="ＭＳ Ｐゴシック" charset="0"/>
        </a:defRPr>
      </a:lvl1pPr>
      <a:lvl2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2pPr>
      <a:lvl3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3pPr>
      <a:lvl4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4pPr>
      <a:lvl5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5pPr>
      <a:lvl6pPr marL="4572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6pPr>
      <a:lvl7pPr marL="9144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7pPr>
      <a:lvl8pPr marL="13716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8pPr>
      <a:lvl9pPr marL="18288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9pPr>
    </p:titleStyle>
    <p:bodyStyle>
      <a:lvl1pPr marL="342900" indent="-342900" algn="l" rtl="0" eaLnBrk="1" fontAlgn="base" hangingPunct="1">
        <a:spcBef>
          <a:spcPct val="20000"/>
        </a:spcBef>
        <a:spcAft>
          <a:spcPct val="0"/>
        </a:spcAft>
        <a:buClr>
          <a:srgbClr val="800040"/>
        </a:buClr>
        <a:buFont typeface="Wingdings" charset="0"/>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66800" y="9906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43" name="Rectangle 3"/>
          <p:cNvSpPr>
            <a:spLocks noGrp="1" noChangeArrowheads="1"/>
          </p:cNvSpPr>
          <p:nvPr>
            <p:ph type="body" idx="1"/>
          </p:nvPr>
        </p:nvSpPr>
        <p:spPr bwMode="auto">
          <a:xfrm>
            <a:off x="990600" y="2209800"/>
            <a:ext cx="693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fld id="{CACC904B-F4D9-1345-98BB-7675FB31236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sldNum="0" hdr="0"/>
  <p:txStyles>
    <p:titleStyle>
      <a:lvl1pPr algn="ctr" rtl="0" eaLnBrk="1" fontAlgn="base" hangingPunct="1">
        <a:spcBef>
          <a:spcPct val="0"/>
        </a:spcBef>
        <a:spcAft>
          <a:spcPct val="0"/>
        </a:spcAft>
        <a:defRPr sz="4000">
          <a:solidFill>
            <a:schemeClr val="tx2"/>
          </a:solidFill>
          <a:latin typeface="+mj-lt"/>
          <a:ea typeface="+mj-ea"/>
          <a:cs typeface="ＭＳ Ｐゴシック" charset="0"/>
        </a:defRPr>
      </a:lvl1pPr>
      <a:lvl2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2pPr>
      <a:lvl3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3pPr>
      <a:lvl4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4pPr>
      <a:lvl5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5pPr>
      <a:lvl6pPr marL="4572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6pPr>
      <a:lvl7pPr marL="9144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7pPr>
      <a:lvl8pPr marL="13716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8pPr>
      <a:lvl9pPr marL="18288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143000" y="609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1267" name="Rectangle 3"/>
          <p:cNvSpPr>
            <a:spLocks noGrp="1" noChangeArrowheads="1"/>
          </p:cNvSpPr>
          <p:nvPr>
            <p:ph type="body" idx="1"/>
          </p:nvPr>
        </p:nvSpPr>
        <p:spPr bwMode="auto">
          <a:xfrm>
            <a:off x="25908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36197" name="Rectangle 5"/>
          <p:cNvSpPr>
            <a:spLocks noGrp="1" noChangeArrowheads="1"/>
          </p:cNvSpPr>
          <p:nvPr>
            <p:ph type="ftr" sz="quarter" idx="3"/>
          </p:nvPr>
        </p:nvSpPr>
        <p:spPr bwMode="auto">
          <a:xfrm>
            <a:off x="3124200" y="6248400"/>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3619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S Pゴシック" charset="0"/>
                <a:cs typeface="MS Pゴシック" charset="0"/>
              </a:defRPr>
            </a:lvl1pPr>
          </a:lstStyle>
          <a:p>
            <a:fld id="{C5C03E3A-3F34-784C-9C25-D7F450820F8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r" rtl="0" eaLnBrk="1" fontAlgn="base" hangingPunct="1">
        <a:spcBef>
          <a:spcPct val="0"/>
        </a:spcBef>
        <a:spcAft>
          <a:spcPct val="0"/>
        </a:spcAft>
        <a:defRPr sz="4000">
          <a:solidFill>
            <a:schemeClr val="tx2"/>
          </a:solidFill>
          <a:latin typeface="+mj-lt"/>
          <a:ea typeface="+mj-ea"/>
          <a:cs typeface="MS Pゴシック" charset="0"/>
        </a:defRPr>
      </a:lvl1pPr>
      <a:lvl2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2pPr>
      <a:lvl3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3pPr>
      <a:lvl4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4pPr>
      <a:lvl5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5pPr>
      <a:lvl6pPr marL="4572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6pPr>
      <a:lvl7pPr marL="9144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7pPr>
      <a:lvl8pPr marL="13716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8pPr>
      <a:lvl9pPr marL="18288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S Pゴシック" charset="0"/>
        </a:defRPr>
      </a:lvl1pPr>
      <a:lvl2pPr marL="742950" indent="-285750" algn="l" rtl="0" eaLnBrk="1" fontAlgn="base" hangingPunct="1">
        <a:spcBef>
          <a:spcPct val="20000"/>
        </a:spcBef>
        <a:spcAft>
          <a:spcPct val="0"/>
        </a:spcAft>
        <a:buFont typeface="Times" charset="0"/>
        <a:buChar char="•"/>
        <a:defRPr sz="2800">
          <a:solidFill>
            <a:schemeClr val="tx1"/>
          </a:solidFill>
          <a:latin typeface="+mn-lt"/>
          <a:ea typeface="+mn-ea"/>
          <a:cs typeface="MS P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MS Pゴシック" charset="0"/>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mn-ea"/>
          <a:cs typeface="MS Pゴシック" charset="0"/>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mn-ea"/>
          <a:cs typeface="MS Pゴシック" charset="0"/>
        </a:defRPr>
      </a:lvl5pPr>
      <a:lvl6pPr marL="25146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a:outerShdw dist="35921" dir="2700000"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pitchFamily="1" charset="-128"/>
                <a:cs typeface="+mn-cs"/>
              </a:defRPr>
            </a:lvl1pPr>
          </a:lstStyle>
          <a:p>
            <a:pPr>
              <a:defRPr/>
            </a:pPr>
            <a:endParaRPr lang="en-US"/>
          </a:p>
        </p:txBody>
      </p:sp>
      <p:sp>
        <p:nvSpPr>
          <p:cNvPr id="143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pitchFamily="1" charset="-128"/>
                <a:cs typeface="+mn-cs"/>
              </a:defRPr>
            </a:lvl1pPr>
          </a:lstStyle>
          <a:p>
            <a:pPr>
              <a:defRPr/>
            </a:pPr>
            <a:endParaRPr lang="en-US"/>
          </a:p>
        </p:txBody>
      </p:sp>
      <p:sp>
        <p:nvSpPr>
          <p:cNvPr id="143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7B5F7940-E8A6-954A-8A25-3659E3B1B03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sldNum="0" hdr="0"/>
  <p:txStyles>
    <p:titleStyle>
      <a:lvl1pPr algn="l" rtl="0" eaLnBrk="1" fontAlgn="base" hangingPunct="1">
        <a:spcBef>
          <a:spcPct val="0"/>
        </a:spcBef>
        <a:spcAft>
          <a:spcPct val="0"/>
        </a:spcAft>
        <a:defRPr sz="4400">
          <a:solidFill>
            <a:schemeClr val="tx2"/>
          </a:solidFill>
          <a:latin typeface="+mj-lt"/>
          <a:ea typeface="ＭＳ Ｐゴシック" charset="0"/>
          <a:cs typeface="+mj-cs"/>
        </a:defRPr>
      </a:lvl1pPr>
      <a:lvl2pPr algn="l" rtl="0" eaLnBrk="1" fontAlgn="base" hangingPunct="1">
        <a:spcBef>
          <a:spcPct val="0"/>
        </a:spcBef>
        <a:spcAft>
          <a:spcPct val="0"/>
        </a:spcAft>
        <a:defRPr sz="4400">
          <a:solidFill>
            <a:schemeClr val="tx2"/>
          </a:solidFill>
          <a:latin typeface="Arial" charset="0"/>
          <a:ea typeface="ＭＳ Ｐゴシック" charset="0"/>
        </a:defRPr>
      </a:lvl2pPr>
      <a:lvl3pPr algn="l" rtl="0" eaLnBrk="1" fontAlgn="base" hangingPunct="1">
        <a:spcBef>
          <a:spcPct val="0"/>
        </a:spcBef>
        <a:spcAft>
          <a:spcPct val="0"/>
        </a:spcAft>
        <a:defRPr sz="4400">
          <a:solidFill>
            <a:schemeClr val="tx2"/>
          </a:solidFill>
          <a:latin typeface="Arial" charset="0"/>
          <a:ea typeface="ＭＳ Ｐゴシック" charset="0"/>
        </a:defRPr>
      </a:lvl3pPr>
      <a:lvl4pPr algn="l" rtl="0" eaLnBrk="1" fontAlgn="base" hangingPunct="1">
        <a:spcBef>
          <a:spcPct val="0"/>
        </a:spcBef>
        <a:spcAft>
          <a:spcPct val="0"/>
        </a:spcAft>
        <a:defRPr sz="4400">
          <a:solidFill>
            <a:schemeClr val="tx2"/>
          </a:solidFill>
          <a:latin typeface="Arial" charset="0"/>
          <a:ea typeface="ＭＳ Ｐゴシック" charset="0"/>
        </a:defRPr>
      </a:lvl4pPr>
      <a:lvl5pPr algn="l" rtl="0" eaLnBrk="1" fontAlgn="base" hangingPunct="1">
        <a:spcBef>
          <a:spcPct val="0"/>
        </a:spcBef>
        <a:spcAft>
          <a:spcPct val="0"/>
        </a:spcAft>
        <a:defRPr sz="4400">
          <a:solidFill>
            <a:schemeClr val="tx2"/>
          </a:solidFill>
          <a:latin typeface="Arial" charset="0"/>
          <a:ea typeface="ＭＳ Ｐゴシック"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hlink"/>
        </a:buClr>
        <a:buSzPct val="80000"/>
        <a:buFont typeface="Wingdings" charset="0"/>
        <a:buChar char="v"/>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1"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EBC07D3-3EE4-134F-9ABC-B9ED9B67D6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09800" y="1295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099" name="Rectangle 3"/>
          <p:cNvSpPr>
            <a:spLocks noGrp="1" noChangeArrowheads="1"/>
          </p:cNvSpPr>
          <p:nvPr>
            <p:ph type="body" idx="1"/>
          </p:nvPr>
        </p:nvSpPr>
        <p:spPr bwMode="auto">
          <a:xfrm>
            <a:off x="1447800" y="26670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676" name="Rectangle 4"/>
          <p:cNvSpPr>
            <a:spLocks noGrp="1" noChangeArrowheads="1"/>
          </p:cNvSpPr>
          <p:nvPr>
            <p:ph type="dt" sz="half" idx="2"/>
          </p:nvPr>
        </p:nvSpPr>
        <p:spPr bwMode="auto">
          <a:xfrm>
            <a:off x="838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fld id="{FF27FBE7-41A0-DC4A-AB1C-5A2D63D57A79}" type="datetimeFigureOut">
              <a:rPr lang="en-US" smtClean="0"/>
              <a:t>2/29/2016</a:t>
            </a:fld>
            <a:endParaRPr lang="en-US"/>
          </a:p>
        </p:txBody>
      </p:sp>
      <p:sp>
        <p:nvSpPr>
          <p:cNvPr id="28677"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endParaRPr lang="en-US"/>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5020F0-65E5-7D41-8243-C4B451559C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fontAlgn="base" hangingPunct="1">
        <a:spcBef>
          <a:spcPct val="0"/>
        </a:spcBef>
        <a:spcAft>
          <a:spcPct val="0"/>
        </a:spcAft>
        <a:defRPr sz="4000">
          <a:solidFill>
            <a:schemeClr val="tx2"/>
          </a:solidFill>
          <a:latin typeface="+mj-lt"/>
          <a:ea typeface="+mj-ea"/>
          <a:cs typeface="ＭＳ Ｐゴシック" charset="0"/>
        </a:defRPr>
      </a:lvl1pPr>
      <a:lvl2pPr algn="ctr" rtl="0" eaLnBrk="1" fontAlgn="base" hangingPunct="1">
        <a:spcBef>
          <a:spcPct val="0"/>
        </a:spcBef>
        <a:spcAft>
          <a:spcPct val="0"/>
        </a:spcAft>
        <a:defRPr sz="4000">
          <a:solidFill>
            <a:schemeClr val="tx2"/>
          </a:solidFill>
          <a:latin typeface="Arial" charset="0"/>
          <a:ea typeface="ＭＳ Ｐゴシック" pitchFamily="1" charset="-128"/>
          <a:cs typeface="ＭＳ Ｐゴシック" charset="0"/>
        </a:defRPr>
      </a:lvl2pPr>
      <a:lvl3pPr algn="ctr" rtl="0" eaLnBrk="1" fontAlgn="base" hangingPunct="1">
        <a:spcBef>
          <a:spcPct val="0"/>
        </a:spcBef>
        <a:spcAft>
          <a:spcPct val="0"/>
        </a:spcAft>
        <a:defRPr sz="4000">
          <a:solidFill>
            <a:schemeClr val="tx2"/>
          </a:solidFill>
          <a:latin typeface="Arial" charset="0"/>
          <a:ea typeface="ＭＳ Ｐゴシック" pitchFamily="1" charset="-128"/>
          <a:cs typeface="ＭＳ Ｐゴシック" charset="0"/>
        </a:defRPr>
      </a:lvl3pPr>
      <a:lvl4pPr algn="ctr" rtl="0" eaLnBrk="1" fontAlgn="base" hangingPunct="1">
        <a:spcBef>
          <a:spcPct val="0"/>
        </a:spcBef>
        <a:spcAft>
          <a:spcPct val="0"/>
        </a:spcAft>
        <a:defRPr sz="4000">
          <a:solidFill>
            <a:schemeClr val="tx2"/>
          </a:solidFill>
          <a:latin typeface="Arial" charset="0"/>
          <a:ea typeface="ＭＳ Ｐゴシック" pitchFamily="1" charset="-128"/>
          <a:cs typeface="ＭＳ Ｐゴシック" charset="0"/>
        </a:defRPr>
      </a:lvl4pPr>
      <a:lvl5pPr algn="ctr" rtl="0" eaLnBrk="1" fontAlgn="base" hangingPunct="1">
        <a:spcBef>
          <a:spcPct val="0"/>
        </a:spcBef>
        <a:spcAft>
          <a:spcPct val="0"/>
        </a:spcAft>
        <a:defRPr sz="4000">
          <a:solidFill>
            <a:schemeClr val="tx2"/>
          </a:solidFill>
          <a:latin typeface="Arial" charset="0"/>
          <a:ea typeface="ＭＳ Ｐゴシック" pitchFamily="1" charset="-128"/>
          <a:cs typeface="ＭＳ Ｐゴシック" charset="0"/>
        </a:defRPr>
      </a:lvl5pPr>
      <a:lvl6pPr marL="457200" algn="ctr" rtl="0" eaLnBrk="1" fontAlgn="base" hangingPunct="1">
        <a:spcBef>
          <a:spcPct val="0"/>
        </a:spcBef>
        <a:spcAft>
          <a:spcPct val="0"/>
        </a:spcAft>
        <a:defRPr sz="40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0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0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0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Font typeface="Wingdings" charset="0"/>
        <a:buChar char="ü"/>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Font typeface="Wingdings" charset="0"/>
        <a:buChar char="ü"/>
        <a:defRPr sz="2800">
          <a:solidFill>
            <a:schemeClr val="tx1"/>
          </a:solidFill>
          <a:latin typeface="+mn-lt"/>
          <a:ea typeface="+mn-ea"/>
        </a:defRPr>
      </a:lvl2pPr>
      <a:lvl3pPr marL="1143000" indent="-228600" algn="l" rtl="0" eaLnBrk="1" fontAlgn="base" hangingPunct="1">
        <a:spcBef>
          <a:spcPct val="20000"/>
        </a:spcBef>
        <a:spcAft>
          <a:spcPct val="0"/>
        </a:spcAft>
        <a:buFont typeface="Wingdings" charset="0"/>
        <a:buChar char="ü"/>
        <a:defRPr sz="2400">
          <a:solidFill>
            <a:schemeClr val="tx1"/>
          </a:solidFill>
          <a:latin typeface="+mn-lt"/>
          <a:ea typeface="+mn-ea"/>
        </a:defRPr>
      </a:lvl3pPr>
      <a:lvl4pPr marL="1600200" indent="-228600" algn="l" rtl="0" eaLnBrk="1" fontAlgn="base" hangingPunct="1">
        <a:spcBef>
          <a:spcPct val="20000"/>
        </a:spcBef>
        <a:spcAft>
          <a:spcPct val="0"/>
        </a:spcAft>
        <a:buFont typeface="Wingdings" charset="0"/>
        <a:buChar char="ü"/>
        <a:defRPr sz="2000">
          <a:solidFill>
            <a:schemeClr val="tx1"/>
          </a:solidFill>
          <a:latin typeface="+mn-lt"/>
          <a:ea typeface="+mn-ea"/>
        </a:defRPr>
      </a:lvl4pPr>
      <a:lvl5pPr marL="2057400" indent="-228600" algn="l" rtl="0" eaLnBrk="1" fontAlgn="base" hangingPunct="1">
        <a:spcBef>
          <a:spcPct val="20000"/>
        </a:spcBef>
        <a:spcAft>
          <a:spcPct val="0"/>
        </a:spcAft>
        <a:buFont typeface="Wingdings" charset="0"/>
        <a:buChar char="ü"/>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1" charset="2"/>
        <a:buChar char="ü"/>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1" charset="2"/>
        <a:buChar char="ü"/>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1" charset="2"/>
        <a:buChar char="ü"/>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1" charset="2"/>
        <a:buChar char="ü"/>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043_A_Them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6084"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6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entury Gothic" charset="0"/>
                <a:ea typeface="Osaka" charset="0"/>
                <a:cs typeface="Osaka" charset="0"/>
              </a:defRPr>
            </a:lvl1pPr>
          </a:lstStyle>
          <a:p>
            <a:fld id="{5816304A-4FB2-CA4A-905C-4F8A29F81F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rtl="0" eaLnBrk="1" fontAlgn="base" hangingPunct="1">
        <a:spcBef>
          <a:spcPct val="0"/>
        </a:spcBef>
        <a:spcAft>
          <a:spcPct val="0"/>
        </a:spcAft>
        <a:defRPr sz="4400">
          <a:solidFill>
            <a:schemeClr val="tx2"/>
          </a:solidFill>
          <a:latin typeface="+mj-lt"/>
          <a:ea typeface="+mj-ea"/>
          <a:cs typeface="Osaka" charset="0"/>
        </a:defRPr>
      </a:lvl1pPr>
      <a:lvl2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2pPr>
      <a:lvl3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3pPr>
      <a:lvl4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4pPr>
      <a:lvl5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5pPr>
      <a:lvl6pPr marL="457200" algn="ctr" rtl="0" eaLnBrk="1" fontAlgn="base" hangingPunct="1">
        <a:spcBef>
          <a:spcPct val="0"/>
        </a:spcBef>
        <a:spcAft>
          <a:spcPct val="0"/>
        </a:spcAft>
        <a:defRPr sz="4400">
          <a:solidFill>
            <a:schemeClr val="tx2"/>
          </a:solidFill>
          <a:latin typeface="Century Gothic" pitchFamily="1" charset="0"/>
          <a:ea typeface="Osaka" pitchFamily="1" charset="-128"/>
        </a:defRPr>
      </a:lvl6pPr>
      <a:lvl7pPr marL="914400" algn="ctr" rtl="0" eaLnBrk="1" fontAlgn="base" hangingPunct="1">
        <a:spcBef>
          <a:spcPct val="0"/>
        </a:spcBef>
        <a:spcAft>
          <a:spcPct val="0"/>
        </a:spcAft>
        <a:defRPr sz="4400">
          <a:solidFill>
            <a:schemeClr val="tx2"/>
          </a:solidFill>
          <a:latin typeface="Century Gothic" pitchFamily="1" charset="0"/>
          <a:ea typeface="Osaka" pitchFamily="1" charset="-128"/>
        </a:defRPr>
      </a:lvl7pPr>
      <a:lvl8pPr marL="1371600" algn="ctr" rtl="0" eaLnBrk="1" fontAlgn="base" hangingPunct="1">
        <a:spcBef>
          <a:spcPct val="0"/>
        </a:spcBef>
        <a:spcAft>
          <a:spcPct val="0"/>
        </a:spcAft>
        <a:defRPr sz="4400">
          <a:solidFill>
            <a:schemeClr val="tx2"/>
          </a:solidFill>
          <a:latin typeface="Century Gothic" pitchFamily="1" charset="0"/>
          <a:ea typeface="Osaka" pitchFamily="1" charset="-128"/>
        </a:defRPr>
      </a:lvl8pPr>
      <a:lvl9pPr marL="1828800" algn="ctr" rtl="0" eaLnBrk="1" fontAlgn="base" hangingPunct="1">
        <a:spcBef>
          <a:spcPct val="0"/>
        </a:spcBef>
        <a:spcAft>
          <a:spcPct val="0"/>
        </a:spcAft>
        <a:defRPr sz="4400">
          <a:solidFill>
            <a:schemeClr val="tx2"/>
          </a:solidFill>
          <a:latin typeface="Century Gothic" pitchFamily="1"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Osaka" charset="0"/>
        </a:defRPr>
      </a:lvl1pPr>
      <a:lvl2pPr marL="742950" indent="-285750" algn="l" rtl="0" eaLnBrk="1" fontAlgn="base" hangingPunct="1">
        <a:spcBef>
          <a:spcPct val="20000"/>
        </a:spcBef>
        <a:spcAft>
          <a:spcPct val="0"/>
        </a:spcAft>
        <a:buFont typeface="Wingdings" charset="0"/>
        <a:buChar char="§"/>
        <a:defRPr sz="2800">
          <a:solidFill>
            <a:schemeClr val="tx1"/>
          </a:solidFill>
          <a:latin typeface="+mn-lt"/>
          <a:ea typeface="+mn-ea"/>
          <a:cs typeface="Osaka"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Osaka" charset="0"/>
        </a:defRPr>
      </a:lvl3pPr>
      <a:lvl4pPr marL="1600200" indent="-228600" algn="l" rtl="0" eaLnBrk="1" fontAlgn="base" hangingPunct="1">
        <a:spcBef>
          <a:spcPct val="20000"/>
        </a:spcBef>
        <a:spcAft>
          <a:spcPct val="0"/>
        </a:spcAft>
        <a:buFont typeface="Wingdings" charset="0"/>
        <a:buChar char="§"/>
        <a:defRPr sz="2000">
          <a:solidFill>
            <a:schemeClr val="tx1"/>
          </a:solidFill>
          <a:latin typeface="+mn-lt"/>
          <a:ea typeface="+mn-ea"/>
          <a:cs typeface="Osaka"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Osaka"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ea typeface="ＭＳ Ｐゴシック" pitchFamily="1" charset="-128"/>
              <a:cs typeface="+mn-cs"/>
            </a:endParaRPr>
          </a:p>
        </p:txBody>
      </p:sp>
      <p:sp>
        <p:nvSpPr>
          <p:cNvPr id="5123"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5124"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77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1" charset="-128"/>
                <a:cs typeface="+mn-cs"/>
              </a:defRPr>
            </a:lvl1pPr>
          </a:lstStyle>
          <a:p>
            <a:pPr>
              <a:defRPr/>
            </a:pPr>
            <a:endParaRPr lang="en-US"/>
          </a:p>
        </p:txBody>
      </p:sp>
      <p:sp>
        <p:nvSpPr>
          <p:cNvPr id="3277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1" charset="-128"/>
                <a:cs typeface="+mn-cs"/>
              </a:defRPr>
            </a:lvl1pPr>
          </a:lstStyle>
          <a:p>
            <a:pPr>
              <a:defRPr/>
            </a:pPr>
            <a:endParaRPr lang="en-US"/>
          </a:p>
        </p:txBody>
      </p:sp>
      <p:sp>
        <p:nvSpPr>
          <p:cNvPr id="3277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10696FD4-8A31-894B-8AE3-FC6281ED5B16}" type="slidenum">
              <a:rPr lang="en-US"/>
              <a:pPr/>
              <a:t>‹#›</a:t>
            </a:fld>
            <a:endParaRPr lang="en-US"/>
          </a:p>
        </p:txBody>
      </p:sp>
      <p:sp>
        <p:nvSpPr>
          <p:cNvPr id="32776"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32777"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5130" name="Group 10"/>
          <p:cNvGrpSpPr>
            <a:grpSpLocks/>
          </p:cNvGrpSpPr>
          <p:nvPr/>
        </p:nvGrpSpPr>
        <p:grpSpPr bwMode="auto">
          <a:xfrm>
            <a:off x="7938" y="5540375"/>
            <a:ext cx="1784350" cy="1246188"/>
            <a:chOff x="5" y="3490"/>
            <a:chExt cx="1124" cy="785"/>
          </a:xfrm>
        </p:grpSpPr>
        <p:sp>
          <p:nvSpPr>
            <p:cNvPr id="32779" name="Freeform 11"/>
            <p:cNvSpPr>
              <a:spLocks/>
            </p:cNvSpPr>
            <p:nvPr/>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32780" name="Freeform 12"/>
            <p:cNvSpPr>
              <a:spLocks/>
            </p:cNvSpPr>
            <p:nvPr/>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sp>
          <p:nvSpPr>
            <p:cNvPr id="32781" name="Freeform 13"/>
            <p:cNvSpPr>
              <a:spLocks/>
            </p:cNvSpPr>
            <p:nvPr/>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ea typeface="ＭＳ Ｐゴシック" pitchFamily="1" charset="-128"/>
                <a:cs typeface="+mn-cs"/>
              </a:endParaRPr>
            </a:p>
          </p:txBody>
        </p:sp>
        <p:sp>
          <p:nvSpPr>
            <p:cNvPr id="32782" name="Freeform 14"/>
            <p:cNvSpPr>
              <a:spLocks/>
            </p:cNvSpPr>
            <p:nvPr/>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3" name="Freeform 15"/>
            <p:cNvSpPr>
              <a:spLocks/>
            </p:cNvSpPr>
            <p:nvPr/>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ea typeface="ＭＳ Ｐゴシック" pitchFamily="1" charset="-128"/>
                <a:cs typeface="+mn-cs"/>
              </a:endParaRPr>
            </a:p>
          </p:txBody>
        </p:sp>
        <p:sp>
          <p:nvSpPr>
            <p:cNvPr id="32784" name="Freeform 16"/>
            <p:cNvSpPr>
              <a:spLocks/>
            </p:cNvSpPr>
            <p:nvPr/>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ea typeface="ＭＳ Ｐゴシック" pitchFamily="1" charset="-128"/>
                <a:cs typeface="+mn-cs"/>
              </a:endParaRPr>
            </a:p>
          </p:txBody>
        </p:sp>
        <p:sp>
          <p:nvSpPr>
            <p:cNvPr id="32785" name="Freeform 17"/>
            <p:cNvSpPr>
              <a:spLocks/>
            </p:cNvSpPr>
            <p:nvPr/>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6" name="Freeform 18"/>
            <p:cNvSpPr>
              <a:spLocks/>
            </p:cNvSpPr>
            <p:nvPr/>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7" name="Freeform 19"/>
            <p:cNvSpPr>
              <a:spLocks/>
            </p:cNvSpPr>
            <p:nvPr/>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grpSp>
          <p:nvGrpSpPr>
            <p:cNvPr id="5156" name="Group 20"/>
            <p:cNvGrpSpPr>
              <a:grpSpLocks/>
            </p:cNvGrpSpPr>
            <p:nvPr userDrawn="1"/>
          </p:nvGrpSpPr>
          <p:grpSpPr bwMode="auto">
            <a:xfrm>
              <a:off x="5" y="3490"/>
              <a:ext cx="1124" cy="780"/>
              <a:chOff x="5" y="3490"/>
              <a:chExt cx="1124" cy="780"/>
            </a:xfrm>
          </p:grpSpPr>
          <p:grpSp>
            <p:nvGrpSpPr>
              <p:cNvPr id="5157" name="Group 21"/>
              <p:cNvGrpSpPr>
                <a:grpSpLocks/>
              </p:cNvGrpSpPr>
              <p:nvPr userDrawn="1"/>
            </p:nvGrpSpPr>
            <p:grpSpPr bwMode="auto">
              <a:xfrm>
                <a:off x="499" y="3562"/>
                <a:ext cx="548" cy="708"/>
                <a:chOff x="499" y="3562"/>
                <a:chExt cx="548" cy="708"/>
              </a:xfrm>
            </p:grpSpPr>
            <p:sp>
              <p:nvSpPr>
                <p:cNvPr id="32790" name="Freeform 22"/>
                <p:cNvSpPr>
                  <a:spLocks/>
                </p:cNvSpPr>
                <p:nvPr/>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1" name="Freeform 23"/>
                <p:cNvSpPr>
                  <a:spLocks/>
                </p:cNvSpPr>
                <p:nvPr/>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2" name="Freeform 24"/>
                <p:cNvSpPr>
                  <a:spLocks/>
                </p:cNvSpPr>
                <p:nvPr/>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sp>
            <p:nvSpPr>
              <p:cNvPr id="32793" name="Freeform 25"/>
              <p:cNvSpPr>
                <a:spLocks/>
              </p:cNvSpPr>
              <p:nvPr/>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4" name="Freeform 26"/>
              <p:cNvSpPr>
                <a:spLocks/>
              </p:cNvSpPr>
              <p:nvPr/>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5" name="Freeform 27"/>
              <p:cNvSpPr>
                <a:spLocks/>
              </p:cNvSpPr>
              <p:nvPr/>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nvGrpSpPr>
              <p:cNvPr id="5161" name="Group 28"/>
              <p:cNvGrpSpPr>
                <a:grpSpLocks/>
              </p:cNvGrpSpPr>
              <p:nvPr userDrawn="1"/>
            </p:nvGrpSpPr>
            <p:grpSpPr bwMode="auto">
              <a:xfrm>
                <a:off x="5" y="3490"/>
                <a:ext cx="1124" cy="678"/>
                <a:chOff x="5" y="3490"/>
                <a:chExt cx="1124" cy="678"/>
              </a:xfrm>
            </p:grpSpPr>
            <p:sp>
              <p:nvSpPr>
                <p:cNvPr id="32797" name="Freeform 29"/>
                <p:cNvSpPr>
                  <a:spLocks/>
                </p:cNvSpPr>
                <p:nvPr/>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8" name="Freeform 30"/>
                <p:cNvSpPr>
                  <a:spLocks/>
                </p:cNvSpPr>
                <p:nvPr/>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9" name="Freeform 31"/>
                <p:cNvSpPr>
                  <a:spLocks/>
                </p:cNvSpPr>
                <p:nvPr/>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0" name="Freeform 32"/>
                <p:cNvSpPr>
                  <a:spLocks/>
                </p:cNvSpPr>
                <p:nvPr/>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1" name="Freeform 33"/>
                <p:cNvSpPr>
                  <a:spLocks/>
                </p:cNvSpPr>
                <p:nvPr/>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2" name="Freeform 34"/>
                <p:cNvSpPr>
                  <a:spLocks/>
                </p:cNvSpPr>
                <p:nvPr/>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3" name="Freeform 35"/>
                <p:cNvSpPr>
                  <a:spLocks/>
                </p:cNvSpPr>
                <p:nvPr/>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4" name="Freeform 36"/>
                <p:cNvSpPr>
                  <a:spLocks/>
                </p:cNvSpPr>
                <p:nvPr/>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grpSp>
      <p:grpSp>
        <p:nvGrpSpPr>
          <p:cNvPr id="5131" name="Group 37"/>
          <p:cNvGrpSpPr>
            <a:grpSpLocks/>
          </p:cNvGrpSpPr>
          <p:nvPr/>
        </p:nvGrpSpPr>
        <p:grpSpPr bwMode="auto">
          <a:xfrm>
            <a:off x="8680450" y="2116138"/>
            <a:ext cx="385763" cy="4308475"/>
            <a:chOff x="5468" y="1333"/>
            <a:chExt cx="243" cy="2714"/>
          </a:xfrm>
        </p:grpSpPr>
        <p:sp>
          <p:nvSpPr>
            <p:cNvPr id="32806" name="Freeform 38"/>
            <p:cNvSpPr>
              <a:spLocks/>
            </p:cNvSpPr>
            <p:nvPr/>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32807" name="Freeform 39"/>
            <p:cNvSpPr>
              <a:spLocks/>
            </p:cNvSpPr>
            <p:nvPr/>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grpSp>
      <p:grpSp>
        <p:nvGrpSpPr>
          <p:cNvPr id="5132" name="Group 40"/>
          <p:cNvGrpSpPr>
            <a:grpSpLocks/>
          </p:cNvGrpSpPr>
          <p:nvPr/>
        </p:nvGrpSpPr>
        <p:grpSpPr bwMode="auto">
          <a:xfrm>
            <a:off x="7318375" y="90488"/>
            <a:ext cx="2133600" cy="1911350"/>
            <a:chOff x="4610" y="57"/>
            <a:chExt cx="1344" cy="1204"/>
          </a:xfrm>
        </p:grpSpPr>
        <p:grpSp>
          <p:nvGrpSpPr>
            <p:cNvPr id="5133" name="Group 41"/>
            <p:cNvGrpSpPr>
              <a:grpSpLocks/>
            </p:cNvGrpSpPr>
            <p:nvPr userDrawn="1"/>
          </p:nvGrpSpPr>
          <p:grpSpPr bwMode="auto">
            <a:xfrm>
              <a:off x="4610" y="57"/>
              <a:ext cx="1344" cy="1204"/>
              <a:chOff x="4610" y="57"/>
              <a:chExt cx="1344" cy="1204"/>
            </a:xfrm>
          </p:grpSpPr>
          <p:sp>
            <p:nvSpPr>
              <p:cNvPr id="32810" name="Freeform 42"/>
              <p:cNvSpPr>
                <a:spLocks/>
              </p:cNvSpPr>
              <p:nvPr/>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nvGrpSpPr>
              <p:cNvPr id="5136" name="Group 43"/>
              <p:cNvGrpSpPr>
                <a:grpSpLocks/>
              </p:cNvGrpSpPr>
              <p:nvPr userDrawn="1"/>
            </p:nvGrpSpPr>
            <p:grpSpPr bwMode="auto">
              <a:xfrm>
                <a:off x="4610" y="57"/>
                <a:ext cx="1344" cy="985"/>
                <a:chOff x="4610" y="57"/>
                <a:chExt cx="1344" cy="985"/>
              </a:xfrm>
            </p:grpSpPr>
            <p:sp>
              <p:nvSpPr>
                <p:cNvPr id="32812" name="Freeform 44"/>
                <p:cNvSpPr>
                  <a:spLocks/>
                </p:cNvSpPr>
                <p:nvPr/>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3" name="Freeform 45"/>
                <p:cNvSpPr>
                  <a:spLocks/>
                </p:cNvSpPr>
                <p:nvPr/>
              </p:nvSpPr>
              <p:spPr bwMode="auto">
                <a:xfrm rot="-3172564">
                  <a:off x="5054" y="326"/>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4" name="Freeform 46"/>
                <p:cNvSpPr>
                  <a:spLocks/>
                </p:cNvSpPr>
                <p:nvPr/>
              </p:nvSpPr>
              <p:spPr bwMode="auto">
                <a:xfrm rot="-3172564">
                  <a:off x="4864" y="176"/>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5" name="Freeform 47"/>
                <p:cNvSpPr>
                  <a:spLocks/>
                </p:cNvSpPr>
                <p:nvPr/>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6" name="Freeform 48"/>
                <p:cNvSpPr>
                  <a:spLocks/>
                </p:cNvSpPr>
                <p:nvPr/>
              </p:nvSpPr>
              <p:spPr bwMode="auto">
                <a:xfrm rot="-3172564">
                  <a:off x="5303" y="891"/>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7" name="Freeform 49"/>
                <p:cNvSpPr>
                  <a:spLocks/>
                </p:cNvSpPr>
                <p:nvPr/>
              </p:nvSpPr>
              <p:spPr bwMode="auto">
                <a:xfrm rot="-3172564">
                  <a:off x="5253" y="800"/>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8" name="Freeform 50"/>
                <p:cNvSpPr>
                  <a:spLocks/>
                </p:cNvSpPr>
                <p:nvPr/>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9" name="Freeform 51"/>
                <p:cNvSpPr>
                  <a:spLocks/>
                </p:cNvSpPr>
                <p:nvPr/>
              </p:nvSpPr>
              <p:spPr bwMode="auto">
                <a:xfrm rot="-3172564">
                  <a:off x="4953" y="136"/>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sp>
          <p:nvSpPr>
            <p:cNvPr id="32820" name="Line 52"/>
            <p:cNvSpPr>
              <a:spLocks noChangeShapeType="1"/>
            </p:cNvSpPr>
            <p:nvPr/>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ea typeface="ＭＳ Ｐゴシック" pitchFamily="1" charset="-128"/>
                <a:cs typeface="+mn-cs"/>
              </a:endParaRPr>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fontAlgn="base" hangingPunct="1">
        <a:spcBef>
          <a:spcPct val="0"/>
        </a:spcBef>
        <a:spcAft>
          <a:spcPct val="0"/>
        </a:spcAft>
        <a:defRPr sz="44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043_A_Them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6084"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6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entury Gothic" charset="0"/>
                <a:ea typeface="Osaka" charset="0"/>
                <a:cs typeface="Osaka" charset="0"/>
              </a:defRPr>
            </a:lvl1pPr>
          </a:lstStyle>
          <a:p>
            <a:fld id="{5816304A-4FB2-CA4A-905C-4F8A29F81F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fontAlgn="base" hangingPunct="1">
        <a:spcBef>
          <a:spcPct val="0"/>
        </a:spcBef>
        <a:spcAft>
          <a:spcPct val="0"/>
        </a:spcAft>
        <a:defRPr sz="4400">
          <a:solidFill>
            <a:schemeClr val="tx2"/>
          </a:solidFill>
          <a:latin typeface="+mj-lt"/>
          <a:ea typeface="+mj-ea"/>
          <a:cs typeface="Osaka" charset="0"/>
        </a:defRPr>
      </a:lvl1pPr>
      <a:lvl2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2pPr>
      <a:lvl3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3pPr>
      <a:lvl4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4pPr>
      <a:lvl5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5pPr>
      <a:lvl6pPr marL="457200" algn="ctr" rtl="0" eaLnBrk="1" fontAlgn="base" hangingPunct="1">
        <a:spcBef>
          <a:spcPct val="0"/>
        </a:spcBef>
        <a:spcAft>
          <a:spcPct val="0"/>
        </a:spcAft>
        <a:defRPr sz="4400">
          <a:solidFill>
            <a:schemeClr val="tx2"/>
          </a:solidFill>
          <a:latin typeface="Century Gothic" pitchFamily="1" charset="0"/>
          <a:ea typeface="Osaka" pitchFamily="1" charset="-128"/>
        </a:defRPr>
      </a:lvl6pPr>
      <a:lvl7pPr marL="914400" algn="ctr" rtl="0" eaLnBrk="1" fontAlgn="base" hangingPunct="1">
        <a:spcBef>
          <a:spcPct val="0"/>
        </a:spcBef>
        <a:spcAft>
          <a:spcPct val="0"/>
        </a:spcAft>
        <a:defRPr sz="4400">
          <a:solidFill>
            <a:schemeClr val="tx2"/>
          </a:solidFill>
          <a:latin typeface="Century Gothic" pitchFamily="1" charset="0"/>
          <a:ea typeface="Osaka" pitchFamily="1" charset="-128"/>
        </a:defRPr>
      </a:lvl7pPr>
      <a:lvl8pPr marL="1371600" algn="ctr" rtl="0" eaLnBrk="1" fontAlgn="base" hangingPunct="1">
        <a:spcBef>
          <a:spcPct val="0"/>
        </a:spcBef>
        <a:spcAft>
          <a:spcPct val="0"/>
        </a:spcAft>
        <a:defRPr sz="4400">
          <a:solidFill>
            <a:schemeClr val="tx2"/>
          </a:solidFill>
          <a:latin typeface="Century Gothic" pitchFamily="1" charset="0"/>
          <a:ea typeface="Osaka" pitchFamily="1" charset="-128"/>
        </a:defRPr>
      </a:lvl8pPr>
      <a:lvl9pPr marL="1828800" algn="ctr" rtl="0" eaLnBrk="1" fontAlgn="base" hangingPunct="1">
        <a:spcBef>
          <a:spcPct val="0"/>
        </a:spcBef>
        <a:spcAft>
          <a:spcPct val="0"/>
        </a:spcAft>
        <a:defRPr sz="4400">
          <a:solidFill>
            <a:schemeClr val="tx2"/>
          </a:solidFill>
          <a:latin typeface="Century Gothic" pitchFamily="1"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Osaka" charset="0"/>
        </a:defRPr>
      </a:lvl1pPr>
      <a:lvl2pPr marL="742950" indent="-285750" algn="l" rtl="0" eaLnBrk="1" fontAlgn="base" hangingPunct="1">
        <a:spcBef>
          <a:spcPct val="20000"/>
        </a:spcBef>
        <a:spcAft>
          <a:spcPct val="0"/>
        </a:spcAft>
        <a:buFont typeface="Wingdings" charset="0"/>
        <a:buChar char="§"/>
        <a:defRPr sz="2800">
          <a:solidFill>
            <a:schemeClr val="tx1"/>
          </a:solidFill>
          <a:latin typeface="+mn-lt"/>
          <a:ea typeface="+mn-ea"/>
          <a:cs typeface="Osaka"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Osaka" charset="0"/>
        </a:defRPr>
      </a:lvl3pPr>
      <a:lvl4pPr marL="1600200" indent="-228600" algn="l" rtl="0" eaLnBrk="1" fontAlgn="base" hangingPunct="1">
        <a:spcBef>
          <a:spcPct val="20000"/>
        </a:spcBef>
        <a:spcAft>
          <a:spcPct val="0"/>
        </a:spcAft>
        <a:buFont typeface="Wingdings" charset="0"/>
        <a:buChar char="§"/>
        <a:defRPr sz="2000">
          <a:solidFill>
            <a:schemeClr val="tx1"/>
          </a:solidFill>
          <a:latin typeface="+mn-lt"/>
          <a:ea typeface="+mn-ea"/>
          <a:cs typeface="Osaka"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Osaka"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717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734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573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5735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fld id="{DF92E6E7-37D4-CE45-BE35-34657F08E9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fontAlgn="base" hangingPunct="1">
        <a:spcBef>
          <a:spcPct val="0"/>
        </a:spcBef>
        <a:spcAft>
          <a:spcPct val="0"/>
        </a:spcAft>
        <a:defRPr kumimoji="1" sz="4400">
          <a:solidFill>
            <a:schemeClr val="tx2"/>
          </a:solidFill>
          <a:latin typeface="+mj-lt"/>
          <a:ea typeface="+mj-ea"/>
          <a:cs typeface="ＭＳ Ｐゴシック" charset="0"/>
        </a:defRPr>
      </a:lvl1pPr>
      <a:lvl2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2pPr>
      <a:lvl3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3pPr>
      <a:lvl4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4pPr>
      <a:lvl5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5pPr>
      <a:lvl6pPr marL="4572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6pPr>
      <a:lvl7pPr marL="9144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7pPr>
      <a:lvl8pPr marL="13716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8pPr>
      <a:lvl9pPr marL="18288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9pPr>
    </p:titleStyle>
    <p:bodyStyle>
      <a:lvl1pPr marL="465138" indent="-465138" algn="l" rtl="0" eaLnBrk="1" fontAlgn="base" hangingPunct="1">
        <a:spcBef>
          <a:spcPct val="20000"/>
        </a:spcBef>
        <a:spcAft>
          <a:spcPct val="0"/>
        </a:spcAft>
        <a:buClr>
          <a:srgbClr val="2D5902"/>
        </a:buClr>
        <a:buFont typeface="Wingdings" charset="0"/>
        <a:buChar char=""/>
        <a:defRPr kumimoji="1" sz="3200">
          <a:solidFill>
            <a:schemeClr val="tx1"/>
          </a:solidFill>
          <a:latin typeface="+mn-lt"/>
          <a:ea typeface="+mn-ea"/>
          <a:cs typeface="ＭＳ Ｐゴシック" charset="0"/>
        </a:defRPr>
      </a:lvl1pPr>
      <a:lvl2pPr marL="965200" indent="-385763" algn="l" rtl="0" eaLnBrk="1" fontAlgn="base" hangingPunct="1">
        <a:spcBef>
          <a:spcPct val="20000"/>
        </a:spcBef>
        <a:spcAft>
          <a:spcPct val="0"/>
        </a:spcAft>
        <a:buClr>
          <a:srgbClr val="2D5902"/>
        </a:buClr>
        <a:buFont typeface="Wingdings" charset="0"/>
        <a:buChar char=""/>
        <a:defRPr kumimoji="1" sz="2800">
          <a:solidFill>
            <a:schemeClr val="tx1"/>
          </a:solidFill>
          <a:latin typeface="+mn-lt"/>
          <a:ea typeface="+mn-ea"/>
        </a:defRPr>
      </a:lvl2pPr>
      <a:lvl3pPr marL="1484313" indent="-331788" algn="l" rtl="0" eaLnBrk="1" fontAlgn="base" hangingPunct="1">
        <a:spcBef>
          <a:spcPct val="20000"/>
        </a:spcBef>
        <a:spcAft>
          <a:spcPct val="0"/>
        </a:spcAft>
        <a:buClr>
          <a:srgbClr val="2D5902"/>
        </a:buClr>
        <a:buFont typeface="Wingdings" charset="0"/>
        <a:buChar char=""/>
        <a:defRPr kumimoji="1" sz="2400">
          <a:solidFill>
            <a:schemeClr val="tx1"/>
          </a:solidFill>
          <a:latin typeface="+mn-lt"/>
          <a:ea typeface="+mn-ea"/>
        </a:defRPr>
      </a:lvl3pPr>
      <a:lvl4pPr marL="1949450" indent="-296863" algn="l" rtl="0" eaLnBrk="1" fontAlgn="base" hangingPunct="1">
        <a:spcBef>
          <a:spcPct val="20000"/>
        </a:spcBef>
        <a:spcAft>
          <a:spcPct val="0"/>
        </a:spcAft>
        <a:buClr>
          <a:srgbClr val="2D5902"/>
        </a:buClr>
        <a:buFont typeface="Wingdings" charset="0"/>
        <a:buChar char=""/>
        <a:defRPr kumimoji="1" sz="2000">
          <a:solidFill>
            <a:schemeClr val="tx1"/>
          </a:solidFill>
          <a:latin typeface="+mn-lt"/>
          <a:ea typeface="+mn-ea"/>
        </a:defRPr>
      </a:lvl4pPr>
      <a:lvl5pPr marL="2343150" indent="-279400" algn="l" rtl="0" eaLnBrk="1" fontAlgn="base" hangingPunct="1">
        <a:spcBef>
          <a:spcPct val="20000"/>
        </a:spcBef>
        <a:spcAft>
          <a:spcPct val="0"/>
        </a:spcAft>
        <a:buClr>
          <a:srgbClr val="2D5902"/>
        </a:buClr>
        <a:buFont typeface="Wingdings" charset="0"/>
        <a:buChar char=""/>
        <a:defRPr kumimoji="1" sz="2000">
          <a:solidFill>
            <a:schemeClr val="tx1"/>
          </a:solidFill>
          <a:latin typeface="+mn-lt"/>
          <a:ea typeface="+mn-ea"/>
        </a:defRPr>
      </a:lvl5pPr>
      <a:lvl6pPr marL="28003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6pPr>
      <a:lvl7pPr marL="32575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7pPr>
      <a:lvl8pPr marL="37147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8pPr>
      <a:lvl9pPr marL="41719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905000" y="8382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8195" name="Rectangle 3"/>
          <p:cNvSpPr>
            <a:spLocks noGrp="1"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8852" name="Rectangle 4"/>
          <p:cNvSpPr>
            <a:spLocks noGrp="1" noChangeArrowheads="1"/>
          </p:cNvSpPr>
          <p:nvPr>
            <p:ph type="dt" sz="half" idx="2"/>
          </p:nvPr>
        </p:nvSpPr>
        <p:spPr bwMode="auto">
          <a:xfrm>
            <a:off x="76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78853"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78854" name="Rectangle 6"/>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fld id="{E5EA1929-464A-9948-8677-784EE0D779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r" rtl="0" eaLnBrk="1" fontAlgn="base" hangingPunct="1">
        <a:spcBef>
          <a:spcPct val="0"/>
        </a:spcBef>
        <a:spcAft>
          <a:spcPct val="0"/>
        </a:spcAft>
        <a:defRPr sz="4400" b="1">
          <a:solidFill>
            <a:schemeClr val="tx2"/>
          </a:solidFill>
          <a:latin typeface="+mj-lt"/>
          <a:ea typeface="+mj-ea"/>
          <a:cs typeface="Osaka" charset="0"/>
        </a:defRPr>
      </a:lvl1pPr>
      <a:lvl2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2pPr>
      <a:lvl3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3pPr>
      <a:lvl4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4pPr>
      <a:lvl5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5pPr>
      <a:lvl6pPr marL="457200" algn="r" rtl="0" eaLnBrk="1" fontAlgn="base" hangingPunct="1">
        <a:spcBef>
          <a:spcPct val="0"/>
        </a:spcBef>
        <a:spcAft>
          <a:spcPct val="0"/>
        </a:spcAft>
        <a:defRPr sz="4400" b="1">
          <a:solidFill>
            <a:schemeClr val="tx2"/>
          </a:solidFill>
          <a:latin typeface="Trebuchet MS" pitchFamily="1" charset="0"/>
          <a:ea typeface="Osaka" pitchFamily="1" charset="-128"/>
        </a:defRPr>
      </a:lvl6pPr>
      <a:lvl7pPr marL="914400" algn="r" rtl="0" eaLnBrk="1" fontAlgn="base" hangingPunct="1">
        <a:spcBef>
          <a:spcPct val="0"/>
        </a:spcBef>
        <a:spcAft>
          <a:spcPct val="0"/>
        </a:spcAft>
        <a:defRPr sz="4400" b="1">
          <a:solidFill>
            <a:schemeClr val="tx2"/>
          </a:solidFill>
          <a:latin typeface="Trebuchet MS" pitchFamily="1" charset="0"/>
          <a:ea typeface="Osaka" pitchFamily="1" charset="-128"/>
        </a:defRPr>
      </a:lvl7pPr>
      <a:lvl8pPr marL="1371600" algn="r" rtl="0" eaLnBrk="1" fontAlgn="base" hangingPunct="1">
        <a:spcBef>
          <a:spcPct val="0"/>
        </a:spcBef>
        <a:spcAft>
          <a:spcPct val="0"/>
        </a:spcAft>
        <a:defRPr sz="4400" b="1">
          <a:solidFill>
            <a:schemeClr val="tx2"/>
          </a:solidFill>
          <a:latin typeface="Trebuchet MS" pitchFamily="1" charset="0"/>
          <a:ea typeface="Osaka" pitchFamily="1" charset="-128"/>
        </a:defRPr>
      </a:lvl8pPr>
      <a:lvl9pPr marL="1828800" algn="r" rtl="0" eaLnBrk="1" fontAlgn="base" hangingPunct="1">
        <a:spcBef>
          <a:spcPct val="0"/>
        </a:spcBef>
        <a:spcAft>
          <a:spcPct val="0"/>
        </a:spcAft>
        <a:defRPr sz="4400" b="1">
          <a:solidFill>
            <a:schemeClr val="tx2"/>
          </a:solidFill>
          <a:latin typeface="Trebuchet MS" pitchFamily="1"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Osaka"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Osaka"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Osaka"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Osaka"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Osaka"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fld id="{842D7015-927E-384F-BB26-4CA9D36479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r" rtl="0" eaLnBrk="1" fontAlgn="base" hangingPunct="1">
        <a:spcBef>
          <a:spcPct val="0"/>
        </a:spcBef>
        <a:spcAft>
          <a:spcPct val="0"/>
        </a:spcAft>
        <a:defRPr sz="4400" i="1">
          <a:solidFill>
            <a:schemeClr val="tx2"/>
          </a:solidFill>
          <a:latin typeface="+mj-lt"/>
          <a:ea typeface="+mj-ea"/>
          <a:cs typeface="ＭＳ Ｐゴシック" charset="0"/>
        </a:defRPr>
      </a:lvl1pPr>
      <a:lvl2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2pPr>
      <a:lvl3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3pPr>
      <a:lvl4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4pPr>
      <a:lvl5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5pPr>
      <a:lvl6pPr marL="4572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6pPr>
      <a:lvl7pPr marL="9144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7pPr>
      <a:lvl8pPr marL="13716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8pPr>
      <a:lvl9pPr marL="18288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9pPr>
    </p:titleStyle>
    <p:bodyStyle>
      <a:lvl1pPr marL="342900" indent="-342900" algn="l" rtl="0" eaLnBrk="1" fontAlgn="base" hangingPunct="1">
        <a:spcBef>
          <a:spcPct val="20000"/>
        </a:spcBef>
        <a:spcAft>
          <a:spcPct val="0"/>
        </a:spcAft>
        <a:buClr>
          <a:srgbClr val="800040"/>
        </a:buClr>
        <a:buFont typeface="Wingdings" charset="0"/>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66800" y="9906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43" name="Rectangle 3"/>
          <p:cNvSpPr>
            <a:spLocks noGrp="1" noChangeArrowheads="1"/>
          </p:cNvSpPr>
          <p:nvPr>
            <p:ph type="body" idx="1"/>
          </p:nvPr>
        </p:nvSpPr>
        <p:spPr bwMode="auto">
          <a:xfrm>
            <a:off x="990600" y="2209800"/>
            <a:ext cx="693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fld id="{CACC904B-F4D9-1345-98BB-7675FB31236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p:txStyles>
    <p:titleStyle>
      <a:lvl1pPr algn="ctr" rtl="0" eaLnBrk="1" fontAlgn="base" hangingPunct="1">
        <a:spcBef>
          <a:spcPct val="0"/>
        </a:spcBef>
        <a:spcAft>
          <a:spcPct val="0"/>
        </a:spcAft>
        <a:defRPr sz="4000">
          <a:solidFill>
            <a:schemeClr val="tx2"/>
          </a:solidFill>
          <a:latin typeface="+mj-lt"/>
          <a:ea typeface="+mj-ea"/>
          <a:cs typeface="ＭＳ Ｐゴシック" charset="0"/>
        </a:defRPr>
      </a:lvl1pPr>
      <a:lvl2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2pPr>
      <a:lvl3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3pPr>
      <a:lvl4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4pPr>
      <a:lvl5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5pPr>
      <a:lvl6pPr marL="4572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6pPr>
      <a:lvl7pPr marL="9144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7pPr>
      <a:lvl8pPr marL="13716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8pPr>
      <a:lvl9pPr marL="18288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143000" y="609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1267" name="Rectangle 3"/>
          <p:cNvSpPr>
            <a:spLocks noGrp="1" noChangeArrowheads="1"/>
          </p:cNvSpPr>
          <p:nvPr>
            <p:ph type="body" idx="1"/>
          </p:nvPr>
        </p:nvSpPr>
        <p:spPr bwMode="auto">
          <a:xfrm>
            <a:off x="25908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36197" name="Rectangle 5"/>
          <p:cNvSpPr>
            <a:spLocks noGrp="1" noChangeArrowheads="1"/>
          </p:cNvSpPr>
          <p:nvPr>
            <p:ph type="ftr" sz="quarter" idx="3"/>
          </p:nvPr>
        </p:nvSpPr>
        <p:spPr bwMode="auto">
          <a:xfrm>
            <a:off x="3124200" y="6248400"/>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3619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S Pゴシック" charset="0"/>
                <a:cs typeface="MS Pゴシック" charset="0"/>
              </a:defRPr>
            </a:lvl1pPr>
          </a:lstStyle>
          <a:p>
            <a:fld id="{C5C03E3A-3F34-784C-9C25-D7F450820F8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r" rtl="0" eaLnBrk="1" fontAlgn="base" hangingPunct="1">
        <a:spcBef>
          <a:spcPct val="0"/>
        </a:spcBef>
        <a:spcAft>
          <a:spcPct val="0"/>
        </a:spcAft>
        <a:defRPr sz="4000">
          <a:solidFill>
            <a:schemeClr val="tx2"/>
          </a:solidFill>
          <a:latin typeface="+mj-lt"/>
          <a:ea typeface="+mj-ea"/>
          <a:cs typeface="MS Pゴシック" charset="0"/>
        </a:defRPr>
      </a:lvl1pPr>
      <a:lvl2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2pPr>
      <a:lvl3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3pPr>
      <a:lvl4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4pPr>
      <a:lvl5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5pPr>
      <a:lvl6pPr marL="4572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6pPr>
      <a:lvl7pPr marL="9144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7pPr>
      <a:lvl8pPr marL="13716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8pPr>
      <a:lvl9pPr marL="18288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S Pゴシック" charset="0"/>
        </a:defRPr>
      </a:lvl1pPr>
      <a:lvl2pPr marL="742950" indent="-285750" algn="l" rtl="0" eaLnBrk="1" fontAlgn="base" hangingPunct="1">
        <a:spcBef>
          <a:spcPct val="20000"/>
        </a:spcBef>
        <a:spcAft>
          <a:spcPct val="0"/>
        </a:spcAft>
        <a:buFont typeface="Times" charset="0"/>
        <a:buChar char="•"/>
        <a:defRPr sz="2800">
          <a:solidFill>
            <a:schemeClr val="tx1"/>
          </a:solidFill>
          <a:latin typeface="+mn-lt"/>
          <a:ea typeface="+mn-ea"/>
          <a:cs typeface="MS P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MS Pゴシック" charset="0"/>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mn-ea"/>
          <a:cs typeface="MS Pゴシック" charset="0"/>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mn-ea"/>
          <a:cs typeface="MS Pゴシック" charset="0"/>
        </a:defRPr>
      </a:lvl5pPr>
      <a:lvl6pPr marL="25146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a:outerShdw dist="35921" dir="2700000"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pitchFamily="1" charset="-128"/>
                <a:cs typeface="+mn-cs"/>
              </a:defRPr>
            </a:lvl1pPr>
          </a:lstStyle>
          <a:p>
            <a:pPr>
              <a:defRPr/>
            </a:pPr>
            <a:endParaRPr lang="en-US"/>
          </a:p>
        </p:txBody>
      </p:sp>
      <p:sp>
        <p:nvSpPr>
          <p:cNvPr id="143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pitchFamily="1" charset="-128"/>
                <a:cs typeface="+mn-cs"/>
              </a:defRPr>
            </a:lvl1pPr>
          </a:lstStyle>
          <a:p>
            <a:pPr>
              <a:defRPr/>
            </a:pPr>
            <a:endParaRPr lang="en-US"/>
          </a:p>
        </p:txBody>
      </p:sp>
      <p:sp>
        <p:nvSpPr>
          <p:cNvPr id="143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7B5F7940-E8A6-954A-8A25-3659E3B1B03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p:txStyles>
    <p:titleStyle>
      <a:lvl1pPr algn="l" rtl="0" eaLnBrk="1" fontAlgn="base" hangingPunct="1">
        <a:spcBef>
          <a:spcPct val="0"/>
        </a:spcBef>
        <a:spcAft>
          <a:spcPct val="0"/>
        </a:spcAft>
        <a:defRPr sz="4400">
          <a:solidFill>
            <a:schemeClr val="tx2"/>
          </a:solidFill>
          <a:latin typeface="+mj-lt"/>
          <a:ea typeface="ＭＳ Ｐゴシック" charset="0"/>
          <a:cs typeface="+mj-cs"/>
        </a:defRPr>
      </a:lvl1pPr>
      <a:lvl2pPr algn="l" rtl="0" eaLnBrk="1" fontAlgn="base" hangingPunct="1">
        <a:spcBef>
          <a:spcPct val="0"/>
        </a:spcBef>
        <a:spcAft>
          <a:spcPct val="0"/>
        </a:spcAft>
        <a:defRPr sz="4400">
          <a:solidFill>
            <a:schemeClr val="tx2"/>
          </a:solidFill>
          <a:latin typeface="Arial" charset="0"/>
          <a:ea typeface="ＭＳ Ｐゴシック" charset="0"/>
        </a:defRPr>
      </a:lvl2pPr>
      <a:lvl3pPr algn="l" rtl="0" eaLnBrk="1" fontAlgn="base" hangingPunct="1">
        <a:spcBef>
          <a:spcPct val="0"/>
        </a:spcBef>
        <a:spcAft>
          <a:spcPct val="0"/>
        </a:spcAft>
        <a:defRPr sz="4400">
          <a:solidFill>
            <a:schemeClr val="tx2"/>
          </a:solidFill>
          <a:latin typeface="Arial" charset="0"/>
          <a:ea typeface="ＭＳ Ｐゴシック" charset="0"/>
        </a:defRPr>
      </a:lvl3pPr>
      <a:lvl4pPr algn="l" rtl="0" eaLnBrk="1" fontAlgn="base" hangingPunct="1">
        <a:spcBef>
          <a:spcPct val="0"/>
        </a:spcBef>
        <a:spcAft>
          <a:spcPct val="0"/>
        </a:spcAft>
        <a:defRPr sz="4400">
          <a:solidFill>
            <a:schemeClr val="tx2"/>
          </a:solidFill>
          <a:latin typeface="Arial" charset="0"/>
          <a:ea typeface="ＭＳ Ｐゴシック" charset="0"/>
        </a:defRPr>
      </a:lvl4pPr>
      <a:lvl5pPr algn="l" rtl="0" eaLnBrk="1" fontAlgn="base" hangingPunct="1">
        <a:spcBef>
          <a:spcPct val="0"/>
        </a:spcBef>
        <a:spcAft>
          <a:spcPct val="0"/>
        </a:spcAft>
        <a:defRPr sz="4400">
          <a:solidFill>
            <a:schemeClr val="tx2"/>
          </a:solidFill>
          <a:latin typeface="Arial" charset="0"/>
          <a:ea typeface="ＭＳ Ｐゴシック"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hlink"/>
        </a:buClr>
        <a:buSzPct val="80000"/>
        <a:buFont typeface="Wingdings" charset="0"/>
        <a:buChar char="v"/>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1"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EBC07D3-3EE4-134F-9ABC-B9ED9B67D6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09800" y="1295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099" name="Rectangle 3"/>
          <p:cNvSpPr>
            <a:spLocks noGrp="1" noChangeArrowheads="1"/>
          </p:cNvSpPr>
          <p:nvPr>
            <p:ph type="body" idx="1"/>
          </p:nvPr>
        </p:nvSpPr>
        <p:spPr bwMode="auto">
          <a:xfrm>
            <a:off x="1447800" y="26670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676" name="Rectangle 4"/>
          <p:cNvSpPr>
            <a:spLocks noGrp="1" noChangeArrowheads="1"/>
          </p:cNvSpPr>
          <p:nvPr>
            <p:ph type="dt" sz="half" idx="2"/>
          </p:nvPr>
        </p:nvSpPr>
        <p:spPr bwMode="auto">
          <a:xfrm>
            <a:off x="838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fld id="{FF27FBE7-41A0-DC4A-AB1C-5A2D63D57A79}" type="datetimeFigureOut">
              <a:rPr lang="en-US" smtClean="0"/>
              <a:t>2/29/2016</a:t>
            </a:fld>
            <a:endParaRPr lang="en-US"/>
          </a:p>
        </p:txBody>
      </p:sp>
      <p:sp>
        <p:nvSpPr>
          <p:cNvPr id="28677"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endParaRPr lang="en-US"/>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5020F0-65E5-7D41-8243-C4B451559C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fontAlgn="base" hangingPunct="1">
        <a:spcBef>
          <a:spcPct val="0"/>
        </a:spcBef>
        <a:spcAft>
          <a:spcPct val="0"/>
        </a:spcAft>
        <a:defRPr sz="4000">
          <a:solidFill>
            <a:schemeClr val="tx2"/>
          </a:solidFill>
          <a:latin typeface="+mj-lt"/>
          <a:ea typeface="+mj-ea"/>
          <a:cs typeface="ＭＳ Ｐゴシック" charset="0"/>
        </a:defRPr>
      </a:lvl1pPr>
      <a:lvl2pPr algn="ctr" rtl="0" eaLnBrk="1" fontAlgn="base" hangingPunct="1">
        <a:spcBef>
          <a:spcPct val="0"/>
        </a:spcBef>
        <a:spcAft>
          <a:spcPct val="0"/>
        </a:spcAft>
        <a:defRPr sz="4000">
          <a:solidFill>
            <a:schemeClr val="tx2"/>
          </a:solidFill>
          <a:latin typeface="Arial" charset="0"/>
          <a:ea typeface="ＭＳ Ｐゴシック" pitchFamily="1" charset="-128"/>
          <a:cs typeface="ＭＳ Ｐゴシック" charset="0"/>
        </a:defRPr>
      </a:lvl2pPr>
      <a:lvl3pPr algn="ctr" rtl="0" eaLnBrk="1" fontAlgn="base" hangingPunct="1">
        <a:spcBef>
          <a:spcPct val="0"/>
        </a:spcBef>
        <a:spcAft>
          <a:spcPct val="0"/>
        </a:spcAft>
        <a:defRPr sz="4000">
          <a:solidFill>
            <a:schemeClr val="tx2"/>
          </a:solidFill>
          <a:latin typeface="Arial" charset="0"/>
          <a:ea typeface="ＭＳ Ｐゴシック" pitchFamily="1" charset="-128"/>
          <a:cs typeface="ＭＳ Ｐゴシック" charset="0"/>
        </a:defRPr>
      </a:lvl3pPr>
      <a:lvl4pPr algn="ctr" rtl="0" eaLnBrk="1" fontAlgn="base" hangingPunct="1">
        <a:spcBef>
          <a:spcPct val="0"/>
        </a:spcBef>
        <a:spcAft>
          <a:spcPct val="0"/>
        </a:spcAft>
        <a:defRPr sz="4000">
          <a:solidFill>
            <a:schemeClr val="tx2"/>
          </a:solidFill>
          <a:latin typeface="Arial" charset="0"/>
          <a:ea typeface="ＭＳ Ｐゴシック" pitchFamily="1" charset="-128"/>
          <a:cs typeface="ＭＳ Ｐゴシック" charset="0"/>
        </a:defRPr>
      </a:lvl4pPr>
      <a:lvl5pPr algn="ctr" rtl="0" eaLnBrk="1" fontAlgn="base" hangingPunct="1">
        <a:spcBef>
          <a:spcPct val="0"/>
        </a:spcBef>
        <a:spcAft>
          <a:spcPct val="0"/>
        </a:spcAft>
        <a:defRPr sz="4000">
          <a:solidFill>
            <a:schemeClr val="tx2"/>
          </a:solidFill>
          <a:latin typeface="Arial" charset="0"/>
          <a:ea typeface="ＭＳ Ｐゴシック" pitchFamily="1" charset="-128"/>
          <a:cs typeface="ＭＳ Ｐゴシック" charset="0"/>
        </a:defRPr>
      </a:lvl5pPr>
      <a:lvl6pPr marL="457200" algn="ctr" rtl="0" eaLnBrk="1" fontAlgn="base" hangingPunct="1">
        <a:spcBef>
          <a:spcPct val="0"/>
        </a:spcBef>
        <a:spcAft>
          <a:spcPct val="0"/>
        </a:spcAft>
        <a:defRPr sz="40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0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0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0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Font typeface="Wingdings" charset="0"/>
        <a:buChar char="ü"/>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Font typeface="Wingdings" charset="0"/>
        <a:buChar char="ü"/>
        <a:defRPr sz="2800">
          <a:solidFill>
            <a:schemeClr val="tx1"/>
          </a:solidFill>
          <a:latin typeface="+mn-lt"/>
          <a:ea typeface="+mn-ea"/>
        </a:defRPr>
      </a:lvl2pPr>
      <a:lvl3pPr marL="1143000" indent="-228600" algn="l" rtl="0" eaLnBrk="1" fontAlgn="base" hangingPunct="1">
        <a:spcBef>
          <a:spcPct val="20000"/>
        </a:spcBef>
        <a:spcAft>
          <a:spcPct val="0"/>
        </a:spcAft>
        <a:buFont typeface="Wingdings" charset="0"/>
        <a:buChar char="ü"/>
        <a:defRPr sz="2400">
          <a:solidFill>
            <a:schemeClr val="tx1"/>
          </a:solidFill>
          <a:latin typeface="+mn-lt"/>
          <a:ea typeface="+mn-ea"/>
        </a:defRPr>
      </a:lvl3pPr>
      <a:lvl4pPr marL="1600200" indent="-228600" algn="l" rtl="0" eaLnBrk="1" fontAlgn="base" hangingPunct="1">
        <a:spcBef>
          <a:spcPct val="20000"/>
        </a:spcBef>
        <a:spcAft>
          <a:spcPct val="0"/>
        </a:spcAft>
        <a:buFont typeface="Wingdings" charset="0"/>
        <a:buChar char="ü"/>
        <a:defRPr sz="2000">
          <a:solidFill>
            <a:schemeClr val="tx1"/>
          </a:solidFill>
          <a:latin typeface="+mn-lt"/>
          <a:ea typeface="+mn-ea"/>
        </a:defRPr>
      </a:lvl4pPr>
      <a:lvl5pPr marL="2057400" indent="-228600" algn="l" rtl="0" eaLnBrk="1" fontAlgn="base" hangingPunct="1">
        <a:spcBef>
          <a:spcPct val="20000"/>
        </a:spcBef>
        <a:spcAft>
          <a:spcPct val="0"/>
        </a:spcAft>
        <a:buFont typeface="Wingdings" charset="0"/>
        <a:buChar char="ü"/>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1" charset="2"/>
        <a:buChar char="ü"/>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1" charset="2"/>
        <a:buChar char="ü"/>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1" charset="2"/>
        <a:buChar char="ü"/>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1" charset="2"/>
        <a:buChar char="ü"/>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717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734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573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5735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fld id="{DF92E6E7-37D4-CE45-BE35-34657F08E9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rtl="0" eaLnBrk="1" fontAlgn="base" hangingPunct="1">
        <a:spcBef>
          <a:spcPct val="0"/>
        </a:spcBef>
        <a:spcAft>
          <a:spcPct val="0"/>
        </a:spcAft>
        <a:defRPr kumimoji="1" sz="4400">
          <a:solidFill>
            <a:schemeClr val="tx2"/>
          </a:solidFill>
          <a:latin typeface="+mj-lt"/>
          <a:ea typeface="+mj-ea"/>
          <a:cs typeface="ＭＳ Ｐゴシック" charset="0"/>
        </a:defRPr>
      </a:lvl1pPr>
      <a:lvl2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2pPr>
      <a:lvl3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3pPr>
      <a:lvl4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4pPr>
      <a:lvl5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5pPr>
      <a:lvl6pPr marL="4572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6pPr>
      <a:lvl7pPr marL="9144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7pPr>
      <a:lvl8pPr marL="13716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8pPr>
      <a:lvl9pPr marL="18288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9pPr>
    </p:titleStyle>
    <p:bodyStyle>
      <a:lvl1pPr marL="465138" indent="-465138" algn="l" rtl="0" eaLnBrk="1" fontAlgn="base" hangingPunct="1">
        <a:spcBef>
          <a:spcPct val="20000"/>
        </a:spcBef>
        <a:spcAft>
          <a:spcPct val="0"/>
        </a:spcAft>
        <a:buClr>
          <a:srgbClr val="2D5902"/>
        </a:buClr>
        <a:buFont typeface="Wingdings" charset="0"/>
        <a:buChar char=""/>
        <a:defRPr kumimoji="1" sz="3200">
          <a:solidFill>
            <a:schemeClr val="tx1"/>
          </a:solidFill>
          <a:latin typeface="+mn-lt"/>
          <a:ea typeface="+mn-ea"/>
          <a:cs typeface="ＭＳ Ｐゴシック" charset="0"/>
        </a:defRPr>
      </a:lvl1pPr>
      <a:lvl2pPr marL="965200" indent="-385763" algn="l" rtl="0" eaLnBrk="1" fontAlgn="base" hangingPunct="1">
        <a:spcBef>
          <a:spcPct val="20000"/>
        </a:spcBef>
        <a:spcAft>
          <a:spcPct val="0"/>
        </a:spcAft>
        <a:buClr>
          <a:srgbClr val="2D5902"/>
        </a:buClr>
        <a:buFont typeface="Wingdings" charset="0"/>
        <a:buChar char=""/>
        <a:defRPr kumimoji="1" sz="2800">
          <a:solidFill>
            <a:schemeClr val="tx1"/>
          </a:solidFill>
          <a:latin typeface="+mn-lt"/>
          <a:ea typeface="+mn-ea"/>
        </a:defRPr>
      </a:lvl2pPr>
      <a:lvl3pPr marL="1484313" indent="-331788" algn="l" rtl="0" eaLnBrk="1" fontAlgn="base" hangingPunct="1">
        <a:spcBef>
          <a:spcPct val="20000"/>
        </a:spcBef>
        <a:spcAft>
          <a:spcPct val="0"/>
        </a:spcAft>
        <a:buClr>
          <a:srgbClr val="2D5902"/>
        </a:buClr>
        <a:buFont typeface="Wingdings" charset="0"/>
        <a:buChar char=""/>
        <a:defRPr kumimoji="1" sz="2400">
          <a:solidFill>
            <a:schemeClr val="tx1"/>
          </a:solidFill>
          <a:latin typeface="+mn-lt"/>
          <a:ea typeface="+mn-ea"/>
        </a:defRPr>
      </a:lvl3pPr>
      <a:lvl4pPr marL="1949450" indent="-296863" algn="l" rtl="0" eaLnBrk="1" fontAlgn="base" hangingPunct="1">
        <a:spcBef>
          <a:spcPct val="20000"/>
        </a:spcBef>
        <a:spcAft>
          <a:spcPct val="0"/>
        </a:spcAft>
        <a:buClr>
          <a:srgbClr val="2D5902"/>
        </a:buClr>
        <a:buFont typeface="Wingdings" charset="0"/>
        <a:buChar char=""/>
        <a:defRPr kumimoji="1" sz="2000">
          <a:solidFill>
            <a:schemeClr val="tx1"/>
          </a:solidFill>
          <a:latin typeface="+mn-lt"/>
          <a:ea typeface="+mn-ea"/>
        </a:defRPr>
      </a:lvl4pPr>
      <a:lvl5pPr marL="2343150" indent="-279400" algn="l" rtl="0" eaLnBrk="1" fontAlgn="base" hangingPunct="1">
        <a:spcBef>
          <a:spcPct val="20000"/>
        </a:spcBef>
        <a:spcAft>
          <a:spcPct val="0"/>
        </a:spcAft>
        <a:buClr>
          <a:srgbClr val="2D5902"/>
        </a:buClr>
        <a:buFont typeface="Wingdings" charset="0"/>
        <a:buChar char=""/>
        <a:defRPr kumimoji="1" sz="2000">
          <a:solidFill>
            <a:schemeClr val="tx1"/>
          </a:solidFill>
          <a:latin typeface="+mn-lt"/>
          <a:ea typeface="+mn-ea"/>
        </a:defRPr>
      </a:lvl5pPr>
      <a:lvl6pPr marL="28003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6pPr>
      <a:lvl7pPr marL="32575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7pPr>
      <a:lvl8pPr marL="37147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8pPr>
      <a:lvl9pPr marL="41719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ea typeface="ＭＳ Ｐゴシック" pitchFamily="1" charset="-128"/>
              <a:cs typeface="+mn-cs"/>
            </a:endParaRPr>
          </a:p>
        </p:txBody>
      </p:sp>
      <p:sp>
        <p:nvSpPr>
          <p:cNvPr id="5123"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5124"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77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1" charset="-128"/>
                <a:cs typeface="+mn-cs"/>
              </a:defRPr>
            </a:lvl1pPr>
          </a:lstStyle>
          <a:p>
            <a:pPr>
              <a:defRPr/>
            </a:pPr>
            <a:endParaRPr lang="en-US"/>
          </a:p>
        </p:txBody>
      </p:sp>
      <p:sp>
        <p:nvSpPr>
          <p:cNvPr id="3277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1" charset="-128"/>
                <a:cs typeface="+mn-cs"/>
              </a:defRPr>
            </a:lvl1pPr>
          </a:lstStyle>
          <a:p>
            <a:pPr>
              <a:defRPr/>
            </a:pPr>
            <a:endParaRPr lang="en-US"/>
          </a:p>
        </p:txBody>
      </p:sp>
      <p:sp>
        <p:nvSpPr>
          <p:cNvPr id="3277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10696FD4-8A31-894B-8AE3-FC6281ED5B16}" type="slidenum">
              <a:rPr lang="en-US"/>
              <a:pPr/>
              <a:t>‹#›</a:t>
            </a:fld>
            <a:endParaRPr lang="en-US"/>
          </a:p>
        </p:txBody>
      </p:sp>
      <p:sp>
        <p:nvSpPr>
          <p:cNvPr id="32776"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32777"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grpSp>
        <p:nvGrpSpPr>
          <p:cNvPr id="5130" name="Group 10"/>
          <p:cNvGrpSpPr>
            <a:grpSpLocks/>
          </p:cNvGrpSpPr>
          <p:nvPr/>
        </p:nvGrpSpPr>
        <p:grpSpPr bwMode="auto">
          <a:xfrm>
            <a:off x="7938" y="5540375"/>
            <a:ext cx="1784350" cy="1246188"/>
            <a:chOff x="5" y="3490"/>
            <a:chExt cx="1124" cy="785"/>
          </a:xfrm>
        </p:grpSpPr>
        <p:sp>
          <p:nvSpPr>
            <p:cNvPr id="32779" name="Freeform 11"/>
            <p:cNvSpPr>
              <a:spLocks/>
            </p:cNvSpPr>
            <p:nvPr/>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ea typeface="ＭＳ Ｐゴシック" pitchFamily="1" charset="-128"/>
                <a:cs typeface="+mn-cs"/>
              </a:endParaRPr>
            </a:p>
          </p:txBody>
        </p:sp>
        <p:sp>
          <p:nvSpPr>
            <p:cNvPr id="32780" name="Freeform 12"/>
            <p:cNvSpPr>
              <a:spLocks/>
            </p:cNvSpPr>
            <p:nvPr/>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sp>
          <p:nvSpPr>
            <p:cNvPr id="32781" name="Freeform 13"/>
            <p:cNvSpPr>
              <a:spLocks/>
            </p:cNvSpPr>
            <p:nvPr/>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ea typeface="ＭＳ Ｐゴシック" pitchFamily="1" charset="-128"/>
                <a:cs typeface="+mn-cs"/>
              </a:endParaRPr>
            </a:p>
          </p:txBody>
        </p:sp>
        <p:sp>
          <p:nvSpPr>
            <p:cNvPr id="32782" name="Freeform 14"/>
            <p:cNvSpPr>
              <a:spLocks/>
            </p:cNvSpPr>
            <p:nvPr/>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3" name="Freeform 15"/>
            <p:cNvSpPr>
              <a:spLocks/>
            </p:cNvSpPr>
            <p:nvPr/>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ea typeface="ＭＳ Ｐゴシック" pitchFamily="1" charset="-128"/>
                <a:cs typeface="+mn-cs"/>
              </a:endParaRPr>
            </a:p>
          </p:txBody>
        </p:sp>
        <p:sp>
          <p:nvSpPr>
            <p:cNvPr id="32784" name="Freeform 16"/>
            <p:cNvSpPr>
              <a:spLocks/>
            </p:cNvSpPr>
            <p:nvPr/>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ea typeface="ＭＳ Ｐゴシック" pitchFamily="1" charset="-128"/>
                <a:cs typeface="+mn-cs"/>
              </a:endParaRPr>
            </a:p>
          </p:txBody>
        </p:sp>
        <p:sp>
          <p:nvSpPr>
            <p:cNvPr id="32785" name="Freeform 17"/>
            <p:cNvSpPr>
              <a:spLocks/>
            </p:cNvSpPr>
            <p:nvPr/>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6" name="Freeform 18"/>
            <p:cNvSpPr>
              <a:spLocks/>
            </p:cNvSpPr>
            <p:nvPr/>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ea typeface="ＭＳ Ｐゴシック" pitchFamily="1" charset="-128"/>
                <a:cs typeface="+mn-cs"/>
              </a:endParaRPr>
            </a:p>
          </p:txBody>
        </p:sp>
        <p:sp>
          <p:nvSpPr>
            <p:cNvPr id="32787" name="Freeform 19"/>
            <p:cNvSpPr>
              <a:spLocks/>
            </p:cNvSpPr>
            <p:nvPr/>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ea typeface="ＭＳ Ｐゴシック" pitchFamily="1" charset="-128"/>
                <a:cs typeface="+mn-cs"/>
              </a:endParaRPr>
            </a:p>
          </p:txBody>
        </p:sp>
        <p:grpSp>
          <p:nvGrpSpPr>
            <p:cNvPr id="5156" name="Group 20"/>
            <p:cNvGrpSpPr>
              <a:grpSpLocks/>
            </p:cNvGrpSpPr>
            <p:nvPr userDrawn="1"/>
          </p:nvGrpSpPr>
          <p:grpSpPr bwMode="auto">
            <a:xfrm>
              <a:off x="5" y="3490"/>
              <a:ext cx="1124" cy="780"/>
              <a:chOff x="5" y="3490"/>
              <a:chExt cx="1124" cy="780"/>
            </a:xfrm>
          </p:grpSpPr>
          <p:grpSp>
            <p:nvGrpSpPr>
              <p:cNvPr id="5157" name="Group 21"/>
              <p:cNvGrpSpPr>
                <a:grpSpLocks/>
              </p:cNvGrpSpPr>
              <p:nvPr userDrawn="1"/>
            </p:nvGrpSpPr>
            <p:grpSpPr bwMode="auto">
              <a:xfrm>
                <a:off x="499" y="3562"/>
                <a:ext cx="548" cy="708"/>
                <a:chOff x="499" y="3562"/>
                <a:chExt cx="548" cy="708"/>
              </a:xfrm>
            </p:grpSpPr>
            <p:sp>
              <p:nvSpPr>
                <p:cNvPr id="32790" name="Freeform 22"/>
                <p:cNvSpPr>
                  <a:spLocks/>
                </p:cNvSpPr>
                <p:nvPr/>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1" name="Freeform 23"/>
                <p:cNvSpPr>
                  <a:spLocks/>
                </p:cNvSpPr>
                <p:nvPr/>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2" name="Freeform 24"/>
                <p:cNvSpPr>
                  <a:spLocks/>
                </p:cNvSpPr>
                <p:nvPr/>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sp>
            <p:nvSpPr>
              <p:cNvPr id="32793" name="Freeform 25"/>
              <p:cNvSpPr>
                <a:spLocks/>
              </p:cNvSpPr>
              <p:nvPr/>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4" name="Freeform 26"/>
              <p:cNvSpPr>
                <a:spLocks/>
              </p:cNvSpPr>
              <p:nvPr/>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5" name="Freeform 27"/>
              <p:cNvSpPr>
                <a:spLocks/>
              </p:cNvSpPr>
              <p:nvPr/>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nvGrpSpPr>
              <p:cNvPr id="5161" name="Group 28"/>
              <p:cNvGrpSpPr>
                <a:grpSpLocks/>
              </p:cNvGrpSpPr>
              <p:nvPr userDrawn="1"/>
            </p:nvGrpSpPr>
            <p:grpSpPr bwMode="auto">
              <a:xfrm>
                <a:off x="5" y="3490"/>
                <a:ext cx="1124" cy="678"/>
                <a:chOff x="5" y="3490"/>
                <a:chExt cx="1124" cy="678"/>
              </a:xfrm>
            </p:grpSpPr>
            <p:sp>
              <p:nvSpPr>
                <p:cNvPr id="32797" name="Freeform 29"/>
                <p:cNvSpPr>
                  <a:spLocks/>
                </p:cNvSpPr>
                <p:nvPr/>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8" name="Freeform 30"/>
                <p:cNvSpPr>
                  <a:spLocks/>
                </p:cNvSpPr>
                <p:nvPr/>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799" name="Freeform 31"/>
                <p:cNvSpPr>
                  <a:spLocks/>
                </p:cNvSpPr>
                <p:nvPr/>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0" name="Freeform 32"/>
                <p:cNvSpPr>
                  <a:spLocks/>
                </p:cNvSpPr>
                <p:nvPr/>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1" name="Freeform 33"/>
                <p:cNvSpPr>
                  <a:spLocks/>
                </p:cNvSpPr>
                <p:nvPr/>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2" name="Freeform 34"/>
                <p:cNvSpPr>
                  <a:spLocks/>
                </p:cNvSpPr>
                <p:nvPr/>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3" name="Freeform 35"/>
                <p:cNvSpPr>
                  <a:spLocks/>
                </p:cNvSpPr>
                <p:nvPr/>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04" name="Freeform 36"/>
                <p:cNvSpPr>
                  <a:spLocks/>
                </p:cNvSpPr>
                <p:nvPr/>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grpSp>
      <p:grpSp>
        <p:nvGrpSpPr>
          <p:cNvPr id="5131" name="Group 37"/>
          <p:cNvGrpSpPr>
            <a:grpSpLocks/>
          </p:cNvGrpSpPr>
          <p:nvPr/>
        </p:nvGrpSpPr>
        <p:grpSpPr bwMode="auto">
          <a:xfrm>
            <a:off x="8680450" y="2116138"/>
            <a:ext cx="385763" cy="4308475"/>
            <a:chOff x="5468" y="1333"/>
            <a:chExt cx="243" cy="2714"/>
          </a:xfrm>
        </p:grpSpPr>
        <p:sp>
          <p:nvSpPr>
            <p:cNvPr id="32806" name="Freeform 38"/>
            <p:cNvSpPr>
              <a:spLocks/>
            </p:cNvSpPr>
            <p:nvPr/>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sp>
          <p:nvSpPr>
            <p:cNvPr id="32807" name="Freeform 39"/>
            <p:cNvSpPr>
              <a:spLocks/>
            </p:cNvSpPr>
            <p:nvPr/>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ea typeface="ＭＳ Ｐゴシック" pitchFamily="1" charset="-128"/>
                <a:cs typeface="+mn-cs"/>
              </a:endParaRPr>
            </a:p>
          </p:txBody>
        </p:sp>
      </p:grpSp>
      <p:grpSp>
        <p:nvGrpSpPr>
          <p:cNvPr id="5132" name="Group 40"/>
          <p:cNvGrpSpPr>
            <a:grpSpLocks/>
          </p:cNvGrpSpPr>
          <p:nvPr/>
        </p:nvGrpSpPr>
        <p:grpSpPr bwMode="auto">
          <a:xfrm>
            <a:off x="7318375" y="90488"/>
            <a:ext cx="2133600" cy="1911350"/>
            <a:chOff x="4610" y="57"/>
            <a:chExt cx="1344" cy="1204"/>
          </a:xfrm>
        </p:grpSpPr>
        <p:grpSp>
          <p:nvGrpSpPr>
            <p:cNvPr id="5133" name="Group 41"/>
            <p:cNvGrpSpPr>
              <a:grpSpLocks/>
            </p:cNvGrpSpPr>
            <p:nvPr userDrawn="1"/>
          </p:nvGrpSpPr>
          <p:grpSpPr bwMode="auto">
            <a:xfrm>
              <a:off x="4610" y="57"/>
              <a:ext cx="1344" cy="1204"/>
              <a:chOff x="4610" y="57"/>
              <a:chExt cx="1344" cy="1204"/>
            </a:xfrm>
          </p:grpSpPr>
          <p:sp>
            <p:nvSpPr>
              <p:cNvPr id="32810" name="Freeform 42"/>
              <p:cNvSpPr>
                <a:spLocks/>
              </p:cNvSpPr>
              <p:nvPr/>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nvGrpSpPr>
              <p:cNvPr id="5136" name="Group 43"/>
              <p:cNvGrpSpPr>
                <a:grpSpLocks/>
              </p:cNvGrpSpPr>
              <p:nvPr userDrawn="1"/>
            </p:nvGrpSpPr>
            <p:grpSpPr bwMode="auto">
              <a:xfrm>
                <a:off x="4610" y="57"/>
                <a:ext cx="1344" cy="985"/>
                <a:chOff x="4610" y="57"/>
                <a:chExt cx="1344" cy="985"/>
              </a:xfrm>
            </p:grpSpPr>
            <p:sp>
              <p:nvSpPr>
                <p:cNvPr id="32812" name="Freeform 44"/>
                <p:cNvSpPr>
                  <a:spLocks/>
                </p:cNvSpPr>
                <p:nvPr/>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3" name="Freeform 45"/>
                <p:cNvSpPr>
                  <a:spLocks/>
                </p:cNvSpPr>
                <p:nvPr/>
              </p:nvSpPr>
              <p:spPr bwMode="auto">
                <a:xfrm rot="-3172564">
                  <a:off x="5054" y="326"/>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4" name="Freeform 46"/>
                <p:cNvSpPr>
                  <a:spLocks/>
                </p:cNvSpPr>
                <p:nvPr/>
              </p:nvSpPr>
              <p:spPr bwMode="auto">
                <a:xfrm rot="-3172564">
                  <a:off x="4864" y="176"/>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5" name="Freeform 47"/>
                <p:cNvSpPr>
                  <a:spLocks/>
                </p:cNvSpPr>
                <p:nvPr/>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6" name="Freeform 48"/>
                <p:cNvSpPr>
                  <a:spLocks/>
                </p:cNvSpPr>
                <p:nvPr/>
              </p:nvSpPr>
              <p:spPr bwMode="auto">
                <a:xfrm rot="-3172564">
                  <a:off x="5303" y="891"/>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7" name="Freeform 49"/>
                <p:cNvSpPr>
                  <a:spLocks/>
                </p:cNvSpPr>
                <p:nvPr/>
              </p:nvSpPr>
              <p:spPr bwMode="auto">
                <a:xfrm rot="-3172564">
                  <a:off x="5253" y="800"/>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8" name="Freeform 50"/>
                <p:cNvSpPr>
                  <a:spLocks/>
                </p:cNvSpPr>
                <p:nvPr/>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2819" name="Freeform 51"/>
                <p:cNvSpPr>
                  <a:spLocks/>
                </p:cNvSpPr>
                <p:nvPr/>
              </p:nvSpPr>
              <p:spPr bwMode="auto">
                <a:xfrm rot="-3172564">
                  <a:off x="4953" y="136"/>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sp>
          <p:nvSpPr>
            <p:cNvPr id="32820" name="Line 52"/>
            <p:cNvSpPr>
              <a:spLocks noChangeShapeType="1"/>
            </p:cNvSpPr>
            <p:nvPr/>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ea typeface="ＭＳ Ｐゴシック" pitchFamily="1" charset="-128"/>
                <a:cs typeface="+mn-cs"/>
              </a:endParaRPr>
            </a:p>
          </p:txBody>
        </p: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eaLnBrk="1" fontAlgn="base" hangingPunct="1">
        <a:spcBef>
          <a:spcPct val="0"/>
        </a:spcBef>
        <a:spcAft>
          <a:spcPct val="0"/>
        </a:spcAft>
        <a:defRPr sz="44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043_A_Them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6084"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6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entury Gothic" charset="0"/>
                <a:ea typeface="Osaka" charset="0"/>
                <a:cs typeface="Osaka" charset="0"/>
              </a:defRPr>
            </a:lvl1pPr>
          </a:lstStyle>
          <a:p>
            <a:fld id="{5816304A-4FB2-CA4A-905C-4F8A29F81F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1" fontAlgn="base" hangingPunct="1">
        <a:spcBef>
          <a:spcPct val="0"/>
        </a:spcBef>
        <a:spcAft>
          <a:spcPct val="0"/>
        </a:spcAft>
        <a:defRPr sz="4400">
          <a:solidFill>
            <a:schemeClr val="tx2"/>
          </a:solidFill>
          <a:latin typeface="+mj-lt"/>
          <a:ea typeface="+mj-ea"/>
          <a:cs typeface="Osaka" charset="0"/>
        </a:defRPr>
      </a:lvl1pPr>
      <a:lvl2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2pPr>
      <a:lvl3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3pPr>
      <a:lvl4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4pPr>
      <a:lvl5pPr algn="ctr" rtl="0" eaLnBrk="1" fontAlgn="base" hangingPunct="1">
        <a:spcBef>
          <a:spcPct val="0"/>
        </a:spcBef>
        <a:spcAft>
          <a:spcPct val="0"/>
        </a:spcAft>
        <a:defRPr sz="4400">
          <a:solidFill>
            <a:schemeClr val="tx2"/>
          </a:solidFill>
          <a:latin typeface="Century Gothic" pitchFamily="1" charset="0"/>
          <a:ea typeface="Osaka" pitchFamily="1" charset="-128"/>
          <a:cs typeface="Osaka" charset="0"/>
        </a:defRPr>
      </a:lvl5pPr>
      <a:lvl6pPr marL="457200" algn="ctr" rtl="0" eaLnBrk="1" fontAlgn="base" hangingPunct="1">
        <a:spcBef>
          <a:spcPct val="0"/>
        </a:spcBef>
        <a:spcAft>
          <a:spcPct val="0"/>
        </a:spcAft>
        <a:defRPr sz="4400">
          <a:solidFill>
            <a:schemeClr val="tx2"/>
          </a:solidFill>
          <a:latin typeface="Century Gothic" pitchFamily="1" charset="0"/>
          <a:ea typeface="Osaka" pitchFamily="1" charset="-128"/>
        </a:defRPr>
      </a:lvl6pPr>
      <a:lvl7pPr marL="914400" algn="ctr" rtl="0" eaLnBrk="1" fontAlgn="base" hangingPunct="1">
        <a:spcBef>
          <a:spcPct val="0"/>
        </a:spcBef>
        <a:spcAft>
          <a:spcPct val="0"/>
        </a:spcAft>
        <a:defRPr sz="4400">
          <a:solidFill>
            <a:schemeClr val="tx2"/>
          </a:solidFill>
          <a:latin typeface="Century Gothic" pitchFamily="1" charset="0"/>
          <a:ea typeface="Osaka" pitchFamily="1" charset="-128"/>
        </a:defRPr>
      </a:lvl7pPr>
      <a:lvl8pPr marL="1371600" algn="ctr" rtl="0" eaLnBrk="1" fontAlgn="base" hangingPunct="1">
        <a:spcBef>
          <a:spcPct val="0"/>
        </a:spcBef>
        <a:spcAft>
          <a:spcPct val="0"/>
        </a:spcAft>
        <a:defRPr sz="4400">
          <a:solidFill>
            <a:schemeClr val="tx2"/>
          </a:solidFill>
          <a:latin typeface="Century Gothic" pitchFamily="1" charset="0"/>
          <a:ea typeface="Osaka" pitchFamily="1" charset="-128"/>
        </a:defRPr>
      </a:lvl8pPr>
      <a:lvl9pPr marL="1828800" algn="ctr" rtl="0" eaLnBrk="1" fontAlgn="base" hangingPunct="1">
        <a:spcBef>
          <a:spcPct val="0"/>
        </a:spcBef>
        <a:spcAft>
          <a:spcPct val="0"/>
        </a:spcAft>
        <a:defRPr sz="4400">
          <a:solidFill>
            <a:schemeClr val="tx2"/>
          </a:solidFill>
          <a:latin typeface="Century Gothic" pitchFamily="1"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Osaka" charset="0"/>
        </a:defRPr>
      </a:lvl1pPr>
      <a:lvl2pPr marL="742950" indent="-285750" algn="l" rtl="0" eaLnBrk="1" fontAlgn="base" hangingPunct="1">
        <a:spcBef>
          <a:spcPct val="20000"/>
        </a:spcBef>
        <a:spcAft>
          <a:spcPct val="0"/>
        </a:spcAft>
        <a:buFont typeface="Wingdings" charset="0"/>
        <a:buChar char="§"/>
        <a:defRPr sz="2800">
          <a:solidFill>
            <a:schemeClr val="tx1"/>
          </a:solidFill>
          <a:latin typeface="+mn-lt"/>
          <a:ea typeface="+mn-ea"/>
          <a:cs typeface="Osaka"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Osaka" charset="0"/>
        </a:defRPr>
      </a:lvl3pPr>
      <a:lvl4pPr marL="1600200" indent="-228600" algn="l" rtl="0" eaLnBrk="1" fontAlgn="base" hangingPunct="1">
        <a:spcBef>
          <a:spcPct val="20000"/>
        </a:spcBef>
        <a:spcAft>
          <a:spcPct val="0"/>
        </a:spcAft>
        <a:buFont typeface="Wingdings" charset="0"/>
        <a:buChar char="§"/>
        <a:defRPr sz="2000">
          <a:solidFill>
            <a:schemeClr val="tx1"/>
          </a:solidFill>
          <a:latin typeface="+mn-lt"/>
          <a:ea typeface="+mn-ea"/>
          <a:cs typeface="Osaka"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Osaka"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717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734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573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5735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fld id="{DF92E6E7-37D4-CE45-BE35-34657F08E9A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1" fontAlgn="base" hangingPunct="1">
        <a:spcBef>
          <a:spcPct val="0"/>
        </a:spcBef>
        <a:spcAft>
          <a:spcPct val="0"/>
        </a:spcAft>
        <a:defRPr kumimoji="1" sz="4400">
          <a:solidFill>
            <a:schemeClr val="tx2"/>
          </a:solidFill>
          <a:latin typeface="+mj-lt"/>
          <a:ea typeface="+mj-ea"/>
          <a:cs typeface="ＭＳ Ｐゴシック" charset="0"/>
        </a:defRPr>
      </a:lvl1pPr>
      <a:lvl2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2pPr>
      <a:lvl3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3pPr>
      <a:lvl4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4pPr>
      <a:lvl5pPr algn="ctr" rtl="0" eaLnBrk="1" fontAlgn="base" hangingPunct="1">
        <a:spcBef>
          <a:spcPct val="0"/>
        </a:spcBef>
        <a:spcAft>
          <a:spcPct val="0"/>
        </a:spcAft>
        <a:defRPr kumimoji="1" sz="4400">
          <a:solidFill>
            <a:schemeClr val="tx2"/>
          </a:solidFill>
          <a:latin typeface="Futura" pitchFamily="1" charset="0"/>
          <a:ea typeface="ＭＳ Ｐゴシック" pitchFamily="1" charset="-128"/>
          <a:cs typeface="ＭＳ Ｐゴシック" charset="0"/>
        </a:defRPr>
      </a:lvl5pPr>
      <a:lvl6pPr marL="4572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6pPr>
      <a:lvl7pPr marL="9144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7pPr>
      <a:lvl8pPr marL="13716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8pPr>
      <a:lvl9pPr marL="1828800" algn="ctr" rtl="0" eaLnBrk="1" fontAlgn="base" hangingPunct="1">
        <a:spcBef>
          <a:spcPct val="0"/>
        </a:spcBef>
        <a:spcAft>
          <a:spcPct val="0"/>
        </a:spcAft>
        <a:defRPr kumimoji="1" sz="4400">
          <a:solidFill>
            <a:schemeClr val="tx2"/>
          </a:solidFill>
          <a:latin typeface="Futura" pitchFamily="1" charset="0"/>
          <a:ea typeface="ＭＳ Ｐゴシック" pitchFamily="1" charset="-128"/>
        </a:defRPr>
      </a:lvl9pPr>
    </p:titleStyle>
    <p:bodyStyle>
      <a:lvl1pPr marL="465138" indent="-465138" algn="l" rtl="0" eaLnBrk="1" fontAlgn="base" hangingPunct="1">
        <a:spcBef>
          <a:spcPct val="20000"/>
        </a:spcBef>
        <a:spcAft>
          <a:spcPct val="0"/>
        </a:spcAft>
        <a:buClr>
          <a:srgbClr val="2D5902"/>
        </a:buClr>
        <a:buFont typeface="Wingdings" charset="0"/>
        <a:buChar char=""/>
        <a:defRPr kumimoji="1" sz="3200">
          <a:solidFill>
            <a:schemeClr val="tx1"/>
          </a:solidFill>
          <a:latin typeface="+mn-lt"/>
          <a:ea typeface="+mn-ea"/>
          <a:cs typeface="ＭＳ Ｐゴシック" charset="0"/>
        </a:defRPr>
      </a:lvl1pPr>
      <a:lvl2pPr marL="965200" indent="-385763" algn="l" rtl="0" eaLnBrk="1" fontAlgn="base" hangingPunct="1">
        <a:spcBef>
          <a:spcPct val="20000"/>
        </a:spcBef>
        <a:spcAft>
          <a:spcPct val="0"/>
        </a:spcAft>
        <a:buClr>
          <a:srgbClr val="2D5902"/>
        </a:buClr>
        <a:buFont typeface="Wingdings" charset="0"/>
        <a:buChar char=""/>
        <a:defRPr kumimoji="1" sz="2800">
          <a:solidFill>
            <a:schemeClr val="tx1"/>
          </a:solidFill>
          <a:latin typeface="+mn-lt"/>
          <a:ea typeface="+mn-ea"/>
        </a:defRPr>
      </a:lvl2pPr>
      <a:lvl3pPr marL="1484313" indent="-331788" algn="l" rtl="0" eaLnBrk="1" fontAlgn="base" hangingPunct="1">
        <a:spcBef>
          <a:spcPct val="20000"/>
        </a:spcBef>
        <a:spcAft>
          <a:spcPct val="0"/>
        </a:spcAft>
        <a:buClr>
          <a:srgbClr val="2D5902"/>
        </a:buClr>
        <a:buFont typeface="Wingdings" charset="0"/>
        <a:buChar char=""/>
        <a:defRPr kumimoji="1" sz="2400">
          <a:solidFill>
            <a:schemeClr val="tx1"/>
          </a:solidFill>
          <a:latin typeface="+mn-lt"/>
          <a:ea typeface="+mn-ea"/>
        </a:defRPr>
      </a:lvl3pPr>
      <a:lvl4pPr marL="1949450" indent="-296863" algn="l" rtl="0" eaLnBrk="1" fontAlgn="base" hangingPunct="1">
        <a:spcBef>
          <a:spcPct val="20000"/>
        </a:spcBef>
        <a:spcAft>
          <a:spcPct val="0"/>
        </a:spcAft>
        <a:buClr>
          <a:srgbClr val="2D5902"/>
        </a:buClr>
        <a:buFont typeface="Wingdings" charset="0"/>
        <a:buChar char=""/>
        <a:defRPr kumimoji="1" sz="2000">
          <a:solidFill>
            <a:schemeClr val="tx1"/>
          </a:solidFill>
          <a:latin typeface="+mn-lt"/>
          <a:ea typeface="+mn-ea"/>
        </a:defRPr>
      </a:lvl4pPr>
      <a:lvl5pPr marL="2343150" indent="-279400" algn="l" rtl="0" eaLnBrk="1" fontAlgn="base" hangingPunct="1">
        <a:spcBef>
          <a:spcPct val="20000"/>
        </a:spcBef>
        <a:spcAft>
          <a:spcPct val="0"/>
        </a:spcAft>
        <a:buClr>
          <a:srgbClr val="2D5902"/>
        </a:buClr>
        <a:buFont typeface="Wingdings" charset="0"/>
        <a:buChar char=""/>
        <a:defRPr kumimoji="1" sz="2000">
          <a:solidFill>
            <a:schemeClr val="tx1"/>
          </a:solidFill>
          <a:latin typeface="+mn-lt"/>
          <a:ea typeface="+mn-ea"/>
        </a:defRPr>
      </a:lvl5pPr>
      <a:lvl6pPr marL="28003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6pPr>
      <a:lvl7pPr marL="32575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7pPr>
      <a:lvl8pPr marL="37147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8pPr>
      <a:lvl9pPr marL="4171950" indent="-279400" algn="l" rtl="0" eaLnBrk="1" fontAlgn="base" hangingPunct="1">
        <a:spcBef>
          <a:spcPct val="20000"/>
        </a:spcBef>
        <a:spcAft>
          <a:spcPct val="0"/>
        </a:spcAft>
        <a:buClr>
          <a:srgbClr val="2D5902"/>
        </a:buClr>
        <a:buFont typeface="Wingdings" pitchFamily="1"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905000" y="8382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8195" name="Rectangle 3"/>
          <p:cNvSpPr>
            <a:spLocks noGrp="1"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8852" name="Rectangle 4"/>
          <p:cNvSpPr>
            <a:spLocks noGrp="1" noChangeArrowheads="1"/>
          </p:cNvSpPr>
          <p:nvPr>
            <p:ph type="dt" sz="half" idx="2"/>
          </p:nvPr>
        </p:nvSpPr>
        <p:spPr bwMode="auto">
          <a:xfrm>
            <a:off x="76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78853"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78854" name="Rectangle 6"/>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fld id="{E5EA1929-464A-9948-8677-784EE0D779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r" rtl="0" eaLnBrk="1" fontAlgn="base" hangingPunct="1">
        <a:spcBef>
          <a:spcPct val="0"/>
        </a:spcBef>
        <a:spcAft>
          <a:spcPct val="0"/>
        </a:spcAft>
        <a:defRPr sz="4400" b="1">
          <a:solidFill>
            <a:schemeClr val="tx2"/>
          </a:solidFill>
          <a:latin typeface="+mj-lt"/>
          <a:ea typeface="+mj-ea"/>
          <a:cs typeface="Osaka" charset="0"/>
        </a:defRPr>
      </a:lvl1pPr>
      <a:lvl2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2pPr>
      <a:lvl3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3pPr>
      <a:lvl4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4pPr>
      <a:lvl5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5pPr>
      <a:lvl6pPr marL="457200" algn="r" rtl="0" eaLnBrk="1" fontAlgn="base" hangingPunct="1">
        <a:spcBef>
          <a:spcPct val="0"/>
        </a:spcBef>
        <a:spcAft>
          <a:spcPct val="0"/>
        </a:spcAft>
        <a:defRPr sz="4400" b="1">
          <a:solidFill>
            <a:schemeClr val="tx2"/>
          </a:solidFill>
          <a:latin typeface="Trebuchet MS" pitchFamily="1" charset="0"/>
          <a:ea typeface="Osaka" pitchFamily="1" charset="-128"/>
        </a:defRPr>
      </a:lvl6pPr>
      <a:lvl7pPr marL="914400" algn="r" rtl="0" eaLnBrk="1" fontAlgn="base" hangingPunct="1">
        <a:spcBef>
          <a:spcPct val="0"/>
        </a:spcBef>
        <a:spcAft>
          <a:spcPct val="0"/>
        </a:spcAft>
        <a:defRPr sz="4400" b="1">
          <a:solidFill>
            <a:schemeClr val="tx2"/>
          </a:solidFill>
          <a:latin typeface="Trebuchet MS" pitchFamily="1" charset="0"/>
          <a:ea typeface="Osaka" pitchFamily="1" charset="-128"/>
        </a:defRPr>
      </a:lvl7pPr>
      <a:lvl8pPr marL="1371600" algn="r" rtl="0" eaLnBrk="1" fontAlgn="base" hangingPunct="1">
        <a:spcBef>
          <a:spcPct val="0"/>
        </a:spcBef>
        <a:spcAft>
          <a:spcPct val="0"/>
        </a:spcAft>
        <a:defRPr sz="4400" b="1">
          <a:solidFill>
            <a:schemeClr val="tx2"/>
          </a:solidFill>
          <a:latin typeface="Trebuchet MS" pitchFamily="1" charset="0"/>
          <a:ea typeface="Osaka" pitchFamily="1" charset="-128"/>
        </a:defRPr>
      </a:lvl8pPr>
      <a:lvl9pPr marL="1828800" algn="r" rtl="0" eaLnBrk="1" fontAlgn="base" hangingPunct="1">
        <a:spcBef>
          <a:spcPct val="0"/>
        </a:spcBef>
        <a:spcAft>
          <a:spcPct val="0"/>
        </a:spcAft>
        <a:defRPr sz="4400" b="1">
          <a:solidFill>
            <a:schemeClr val="tx2"/>
          </a:solidFill>
          <a:latin typeface="Trebuchet MS" pitchFamily="1"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Osaka"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Osaka"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Osaka"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Osaka"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Osaka"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fld id="{842D7015-927E-384F-BB26-4CA9D36479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r" rtl="0" eaLnBrk="1" fontAlgn="base" hangingPunct="1">
        <a:spcBef>
          <a:spcPct val="0"/>
        </a:spcBef>
        <a:spcAft>
          <a:spcPct val="0"/>
        </a:spcAft>
        <a:defRPr sz="4400" i="1">
          <a:solidFill>
            <a:schemeClr val="tx2"/>
          </a:solidFill>
          <a:latin typeface="+mj-lt"/>
          <a:ea typeface="+mj-ea"/>
          <a:cs typeface="ＭＳ Ｐゴシック" charset="0"/>
        </a:defRPr>
      </a:lvl1pPr>
      <a:lvl2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2pPr>
      <a:lvl3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3pPr>
      <a:lvl4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4pPr>
      <a:lvl5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5pPr>
      <a:lvl6pPr marL="4572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6pPr>
      <a:lvl7pPr marL="9144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7pPr>
      <a:lvl8pPr marL="13716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8pPr>
      <a:lvl9pPr marL="18288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9pPr>
    </p:titleStyle>
    <p:bodyStyle>
      <a:lvl1pPr marL="342900" indent="-342900" algn="l" rtl="0" eaLnBrk="1" fontAlgn="base" hangingPunct="1">
        <a:spcBef>
          <a:spcPct val="20000"/>
        </a:spcBef>
        <a:spcAft>
          <a:spcPct val="0"/>
        </a:spcAft>
        <a:buClr>
          <a:srgbClr val="800040"/>
        </a:buClr>
        <a:buFont typeface="Wingdings" charset="0"/>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66800" y="9906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43" name="Rectangle 3"/>
          <p:cNvSpPr>
            <a:spLocks noGrp="1" noChangeArrowheads="1"/>
          </p:cNvSpPr>
          <p:nvPr>
            <p:ph type="body" idx="1"/>
          </p:nvPr>
        </p:nvSpPr>
        <p:spPr bwMode="auto">
          <a:xfrm>
            <a:off x="990600" y="2209800"/>
            <a:ext cx="693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fld id="{CACC904B-F4D9-1345-98BB-7675FB31236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p:txStyles>
    <p:titleStyle>
      <a:lvl1pPr algn="ctr" rtl="0" eaLnBrk="1" fontAlgn="base" hangingPunct="1">
        <a:spcBef>
          <a:spcPct val="0"/>
        </a:spcBef>
        <a:spcAft>
          <a:spcPct val="0"/>
        </a:spcAft>
        <a:defRPr sz="4000">
          <a:solidFill>
            <a:schemeClr val="tx2"/>
          </a:solidFill>
          <a:latin typeface="+mj-lt"/>
          <a:ea typeface="+mj-ea"/>
          <a:cs typeface="ＭＳ Ｐゴシック" charset="0"/>
        </a:defRPr>
      </a:lvl1pPr>
      <a:lvl2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2pPr>
      <a:lvl3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3pPr>
      <a:lvl4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4pPr>
      <a:lvl5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5pPr>
      <a:lvl6pPr marL="4572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6pPr>
      <a:lvl7pPr marL="9144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7pPr>
      <a:lvl8pPr marL="13716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8pPr>
      <a:lvl9pPr marL="18288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143000" y="609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1267" name="Rectangle 3"/>
          <p:cNvSpPr>
            <a:spLocks noGrp="1" noChangeArrowheads="1"/>
          </p:cNvSpPr>
          <p:nvPr>
            <p:ph type="body" idx="1"/>
          </p:nvPr>
        </p:nvSpPr>
        <p:spPr bwMode="auto">
          <a:xfrm>
            <a:off x="25908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36197" name="Rectangle 5"/>
          <p:cNvSpPr>
            <a:spLocks noGrp="1" noChangeArrowheads="1"/>
          </p:cNvSpPr>
          <p:nvPr>
            <p:ph type="ftr" sz="quarter" idx="3"/>
          </p:nvPr>
        </p:nvSpPr>
        <p:spPr bwMode="auto">
          <a:xfrm>
            <a:off x="3124200" y="6248400"/>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3619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S Pゴシック" charset="0"/>
                <a:cs typeface="MS Pゴシック" charset="0"/>
              </a:defRPr>
            </a:lvl1pPr>
          </a:lstStyle>
          <a:p>
            <a:fld id="{C5C03E3A-3F34-784C-9C25-D7F450820F8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r" rtl="0" eaLnBrk="1" fontAlgn="base" hangingPunct="1">
        <a:spcBef>
          <a:spcPct val="0"/>
        </a:spcBef>
        <a:spcAft>
          <a:spcPct val="0"/>
        </a:spcAft>
        <a:defRPr sz="4000">
          <a:solidFill>
            <a:schemeClr val="tx2"/>
          </a:solidFill>
          <a:latin typeface="+mj-lt"/>
          <a:ea typeface="+mj-ea"/>
          <a:cs typeface="MS Pゴシック" charset="0"/>
        </a:defRPr>
      </a:lvl1pPr>
      <a:lvl2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2pPr>
      <a:lvl3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3pPr>
      <a:lvl4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4pPr>
      <a:lvl5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5pPr>
      <a:lvl6pPr marL="4572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6pPr>
      <a:lvl7pPr marL="9144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7pPr>
      <a:lvl8pPr marL="13716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8pPr>
      <a:lvl9pPr marL="18288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S Pゴシック" charset="0"/>
        </a:defRPr>
      </a:lvl1pPr>
      <a:lvl2pPr marL="742950" indent="-285750" algn="l" rtl="0" eaLnBrk="1" fontAlgn="base" hangingPunct="1">
        <a:spcBef>
          <a:spcPct val="20000"/>
        </a:spcBef>
        <a:spcAft>
          <a:spcPct val="0"/>
        </a:spcAft>
        <a:buFont typeface="Times" charset="0"/>
        <a:buChar char="•"/>
        <a:defRPr sz="2800">
          <a:solidFill>
            <a:schemeClr val="tx1"/>
          </a:solidFill>
          <a:latin typeface="+mn-lt"/>
          <a:ea typeface="+mn-ea"/>
          <a:cs typeface="MS P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MS Pゴシック" charset="0"/>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mn-ea"/>
          <a:cs typeface="MS Pゴシック" charset="0"/>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mn-ea"/>
          <a:cs typeface="MS Pゴシック" charset="0"/>
        </a:defRPr>
      </a:lvl5pPr>
      <a:lvl6pPr marL="25146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a:outerShdw dist="35921" dir="2700000"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pitchFamily="1" charset="-128"/>
                <a:cs typeface="+mn-cs"/>
              </a:defRPr>
            </a:lvl1pPr>
          </a:lstStyle>
          <a:p>
            <a:pPr>
              <a:defRPr/>
            </a:pPr>
            <a:endParaRPr lang="en-US"/>
          </a:p>
        </p:txBody>
      </p:sp>
      <p:sp>
        <p:nvSpPr>
          <p:cNvPr id="143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pitchFamily="1" charset="-128"/>
                <a:cs typeface="+mn-cs"/>
              </a:defRPr>
            </a:lvl1pPr>
          </a:lstStyle>
          <a:p>
            <a:pPr>
              <a:defRPr/>
            </a:pPr>
            <a:endParaRPr lang="en-US"/>
          </a:p>
        </p:txBody>
      </p:sp>
      <p:sp>
        <p:nvSpPr>
          <p:cNvPr id="143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7B5F7940-E8A6-954A-8A25-3659E3B1B03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p:txStyles>
    <p:titleStyle>
      <a:lvl1pPr algn="l" rtl="0" eaLnBrk="1" fontAlgn="base" hangingPunct="1">
        <a:spcBef>
          <a:spcPct val="0"/>
        </a:spcBef>
        <a:spcAft>
          <a:spcPct val="0"/>
        </a:spcAft>
        <a:defRPr sz="4400">
          <a:solidFill>
            <a:schemeClr val="tx2"/>
          </a:solidFill>
          <a:latin typeface="+mj-lt"/>
          <a:ea typeface="ＭＳ Ｐゴシック" charset="0"/>
          <a:cs typeface="+mj-cs"/>
        </a:defRPr>
      </a:lvl1pPr>
      <a:lvl2pPr algn="l" rtl="0" eaLnBrk="1" fontAlgn="base" hangingPunct="1">
        <a:spcBef>
          <a:spcPct val="0"/>
        </a:spcBef>
        <a:spcAft>
          <a:spcPct val="0"/>
        </a:spcAft>
        <a:defRPr sz="4400">
          <a:solidFill>
            <a:schemeClr val="tx2"/>
          </a:solidFill>
          <a:latin typeface="Arial" charset="0"/>
          <a:ea typeface="ＭＳ Ｐゴシック" charset="0"/>
        </a:defRPr>
      </a:lvl2pPr>
      <a:lvl3pPr algn="l" rtl="0" eaLnBrk="1" fontAlgn="base" hangingPunct="1">
        <a:spcBef>
          <a:spcPct val="0"/>
        </a:spcBef>
        <a:spcAft>
          <a:spcPct val="0"/>
        </a:spcAft>
        <a:defRPr sz="4400">
          <a:solidFill>
            <a:schemeClr val="tx2"/>
          </a:solidFill>
          <a:latin typeface="Arial" charset="0"/>
          <a:ea typeface="ＭＳ Ｐゴシック" charset="0"/>
        </a:defRPr>
      </a:lvl3pPr>
      <a:lvl4pPr algn="l" rtl="0" eaLnBrk="1" fontAlgn="base" hangingPunct="1">
        <a:spcBef>
          <a:spcPct val="0"/>
        </a:spcBef>
        <a:spcAft>
          <a:spcPct val="0"/>
        </a:spcAft>
        <a:defRPr sz="4400">
          <a:solidFill>
            <a:schemeClr val="tx2"/>
          </a:solidFill>
          <a:latin typeface="Arial" charset="0"/>
          <a:ea typeface="ＭＳ Ｐゴシック" charset="0"/>
        </a:defRPr>
      </a:lvl4pPr>
      <a:lvl5pPr algn="l" rtl="0" eaLnBrk="1" fontAlgn="base" hangingPunct="1">
        <a:spcBef>
          <a:spcPct val="0"/>
        </a:spcBef>
        <a:spcAft>
          <a:spcPct val="0"/>
        </a:spcAft>
        <a:defRPr sz="4400">
          <a:solidFill>
            <a:schemeClr val="tx2"/>
          </a:solidFill>
          <a:latin typeface="Arial" charset="0"/>
          <a:ea typeface="ＭＳ Ｐゴシック"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hlink"/>
        </a:buClr>
        <a:buSzPct val="80000"/>
        <a:buFont typeface="Wingdings" charset="0"/>
        <a:buChar char="v"/>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1"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EBC07D3-3EE4-134F-9ABC-B9ED9B67D6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905000" y="83820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8195" name="Rectangle 3"/>
          <p:cNvSpPr>
            <a:spLocks noGrp="1"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8852" name="Rectangle 4"/>
          <p:cNvSpPr>
            <a:spLocks noGrp="1" noChangeArrowheads="1"/>
          </p:cNvSpPr>
          <p:nvPr>
            <p:ph type="dt" sz="half" idx="2"/>
          </p:nvPr>
        </p:nvSpPr>
        <p:spPr bwMode="auto">
          <a:xfrm>
            <a:off x="76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78853"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78854" name="Rectangle 6"/>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fld id="{E5EA1929-464A-9948-8677-784EE0D779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r" rtl="0" eaLnBrk="1" fontAlgn="base" hangingPunct="1">
        <a:spcBef>
          <a:spcPct val="0"/>
        </a:spcBef>
        <a:spcAft>
          <a:spcPct val="0"/>
        </a:spcAft>
        <a:defRPr sz="4400" b="1">
          <a:solidFill>
            <a:schemeClr val="tx2"/>
          </a:solidFill>
          <a:latin typeface="+mj-lt"/>
          <a:ea typeface="+mj-ea"/>
          <a:cs typeface="Osaka" charset="0"/>
        </a:defRPr>
      </a:lvl1pPr>
      <a:lvl2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2pPr>
      <a:lvl3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3pPr>
      <a:lvl4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4pPr>
      <a:lvl5pPr algn="r" rtl="0" eaLnBrk="1" fontAlgn="base" hangingPunct="1">
        <a:spcBef>
          <a:spcPct val="0"/>
        </a:spcBef>
        <a:spcAft>
          <a:spcPct val="0"/>
        </a:spcAft>
        <a:defRPr sz="4400" b="1">
          <a:solidFill>
            <a:schemeClr val="tx2"/>
          </a:solidFill>
          <a:latin typeface="Trebuchet MS" pitchFamily="1" charset="0"/>
          <a:ea typeface="Osaka" pitchFamily="1" charset="-128"/>
          <a:cs typeface="Osaka" charset="0"/>
        </a:defRPr>
      </a:lvl5pPr>
      <a:lvl6pPr marL="457200" algn="r" rtl="0" eaLnBrk="1" fontAlgn="base" hangingPunct="1">
        <a:spcBef>
          <a:spcPct val="0"/>
        </a:spcBef>
        <a:spcAft>
          <a:spcPct val="0"/>
        </a:spcAft>
        <a:defRPr sz="4400" b="1">
          <a:solidFill>
            <a:schemeClr val="tx2"/>
          </a:solidFill>
          <a:latin typeface="Trebuchet MS" pitchFamily="1" charset="0"/>
          <a:ea typeface="Osaka" pitchFamily="1" charset="-128"/>
        </a:defRPr>
      </a:lvl6pPr>
      <a:lvl7pPr marL="914400" algn="r" rtl="0" eaLnBrk="1" fontAlgn="base" hangingPunct="1">
        <a:spcBef>
          <a:spcPct val="0"/>
        </a:spcBef>
        <a:spcAft>
          <a:spcPct val="0"/>
        </a:spcAft>
        <a:defRPr sz="4400" b="1">
          <a:solidFill>
            <a:schemeClr val="tx2"/>
          </a:solidFill>
          <a:latin typeface="Trebuchet MS" pitchFamily="1" charset="0"/>
          <a:ea typeface="Osaka" pitchFamily="1" charset="-128"/>
        </a:defRPr>
      </a:lvl7pPr>
      <a:lvl8pPr marL="1371600" algn="r" rtl="0" eaLnBrk="1" fontAlgn="base" hangingPunct="1">
        <a:spcBef>
          <a:spcPct val="0"/>
        </a:spcBef>
        <a:spcAft>
          <a:spcPct val="0"/>
        </a:spcAft>
        <a:defRPr sz="4400" b="1">
          <a:solidFill>
            <a:schemeClr val="tx2"/>
          </a:solidFill>
          <a:latin typeface="Trebuchet MS" pitchFamily="1" charset="0"/>
          <a:ea typeface="Osaka" pitchFamily="1" charset="-128"/>
        </a:defRPr>
      </a:lvl8pPr>
      <a:lvl9pPr marL="1828800" algn="r" rtl="0" eaLnBrk="1" fontAlgn="base" hangingPunct="1">
        <a:spcBef>
          <a:spcPct val="0"/>
        </a:spcBef>
        <a:spcAft>
          <a:spcPct val="0"/>
        </a:spcAft>
        <a:defRPr sz="4400" b="1">
          <a:solidFill>
            <a:schemeClr val="tx2"/>
          </a:solidFill>
          <a:latin typeface="Trebuchet MS" pitchFamily="1"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Osaka"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Osaka"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Osaka"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Osaka"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Osaka"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25399" dir="162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fld id="{842D7015-927E-384F-BB26-4CA9D36479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r" rtl="0" eaLnBrk="1" fontAlgn="base" hangingPunct="1">
        <a:spcBef>
          <a:spcPct val="0"/>
        </a:spcBef>
        <a:spcAft>
          <a:spcPct val="0"/>
        </a:spcAft>
        <a:defRPr sz="4400" i="1">
          <a:solidFill>
            <a:schemeClr val="tx2"/>
          </a:solidFill>
          <a:latin typeface="+mj-lt"/>
          <a:ea typeface="+mj-ea"/>
          <a:cs typeface="ＭＳ Ｐゴシック" charset="0"/>
        </a:defRPr>
      </a:lvl1pPr>
      <a:lvl2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2pPr>
      <a:lvl3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3pPr>
      <a:lvl4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4pPr>
      <a:lvl5pPr algn="r" rtl="0" eaLnBrk="1" fontAlgn="base" hangingPunct="1">
        <a:spcBef>
          <a:spcPct val="0"/>
        </a:spcBef>
        <a:spcAft>
          <a:spcPct val="0"/>
        </a:spcAft>
        <a:defRPr sz="4400" i="1">
          <a:solidFill>
            <a:schemeClr val="tx2"/>
          </a:solidFill>
          <a:latin typeface="Tahoma" pitchFamily="1" charset="0"/>
          <a:ea typeface="ＭＳ Ｐゴシック" pitchFamily="1" charset="-128"/>
          <a:cs typeface="ＭＳ Ｐゴシック" charset="0"/>
        </a:defRPr>
      </a:lvl5pPr>
      <a:lvl6pPr marL="4572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6pPr>
      <a:lvl7pPr marL="9144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7pPr>
      <a:lvl8pPr marL="13716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8pPr>
      <a:lvl9pPr marL="1828800" algn="r" rtl="0" eaLnBrk="1" fontAlgn="base" hangingPunct="1">
        <a:spcBef>
          <a:spcPct val="0"/>
        </a:spcBef>
        <a:spcAft>
          <a:spcPct val="0"/>
        </a:spcAft>
        <a:defRPr sz="4400" i="1">
          <a:solidFill>
            <a:schemeClr val="tx2"/>
          </a:solidFill>
          <a:latin typeface="Tahoma" pitchFamily="1" charset="0"/>
          <a:ea typeface="ＭＳ Ｐゴシック" pitchFamily="1" charset="-128"/>
        </a:defRPr>
      </a:lvl9pPr>
    </p:titleStyle>
    <p:bodyStyle>
      <a:lvl1pPr marL="342900" indent="-342900" algn="l" rtl="0" eaLnBrk="1" fontAlgn="base" hangingPunct="1">
        <a:spcBef>
          <a:spcPct val="20000"/>
        </a:spcBef>
        <a:spcAft>
          <a:spcPct val="0"/>
        </a:spcAft>
        <a:buClr>
          <a:srgbClr val="800040"/>
        </a:buClr>
        <a:buFont typeface="Wingdings" charset="0"/>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800040"/>
        </a:buClr>
        <a:buFont typeface="Wingdings" pitchFamily="1"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66800" y="9906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43" name="Rectangle 3"/>
          <p:cNvSpPr>
            <a:spLocks noGrp="1" noChangeArrowheads="1"/>
          </p:cNvSpPr>
          <p:nvPr>
            <p:ph type="body" idx="1"/>
          </p:nvPr>
        </p:nvSpPr>
        <p:spPr bwMode="auto">
          <a:xfrm>
            <a:off x="990600" y="2209800"/>
            <a:ext cx="693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12700" dir="2700000" algn="ctr" rotWithShape="0">
              <a:srgbClr val="808080">
                <a:alpha val="85001"/>
              </a:srgb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fld id="{CACC904B-F4D9-1345-98BB-7675FB31236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sldNum="0" hdr="0"/>
  <p:txStyles>
    <p:titleStyle>
      <a:lvl1pPr algn="ctr" rtl="0" eaLnBrk="1" fontAlgn="base" hangingPunct="1">
        <a:spcBef>
          <a:spcPct val="0"/>
        </a:spcBef>
        <a:spcAft>
          <a:spcPct val="0"/>
        </a:spcAft>
        <a:defRPr sz="4000">
          <a:solidFill>
            <a:schemeClr val="tx2"/>
          </a:solidFill>
          <a:latin typeface="+mj-lt"/>
          <a:ea typeface="+mj-ea"/>
          <a:cs typeface="ＭＳ Ｐゴシック" charset="0"/>
        </a:defRPr>
      </a:lvl1pPr>
      <a:lvl2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2pPr>
      <a:lvl3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3pPr>
      <a:lvl4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4pPr>
      <a:lvl5pPr algn="ctr" rtl="0" eaLnBrk="1" fontAlgn="base" hangingPunct="1">
        <a:spcBef>
          <a:spcPct val="0"/>
        </a:spcBef>
        <a:spcAft>
          <a:spcPct val="0"/>
        </a:spcAft>
        <a:defRPr sz="4000">
          <a:solidFill>
            <a:schemeClr val="tx2"/>
          </a:solidFill>
          <a:latin typeface="Verdana" pitchFamily="1" charset="0"/>
          <a:ea typeface="ＭＳ Ｐゴシック" pitchFamily="1" charset="-128"/>
          <a:cs typeface="ＭＳ Ｐゴシック" charset="0"/>
        </a:defRPr>
      </a:lvl5pPr>
      <a:lvl6pPr marL="4572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6pPr>
      <a:lvl7pPr marL="9144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7pPr>
      <a:lvl8pPr marL="13716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8pPr>
      <a:lvl9pPr marL="1828800" algn="ctr" rtl="0" eaLnBrk="1" fontAlgn="base" hangingPunct="1">
        <a:spcBef>
          <a:spcPct val="0"/>
        </a:spcBef>
        <a:spcAft>
          <a:spcPct val="0"/>
        </a:spcAft>
        <a:defRPr sz="4000">
          <a:solidFill>
            <a:schemeClr val="tx2"/>
          </a:solidFill>
          <a:latin typeface="Verdana" pitchFamily="1"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143000" y="609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1267" name="Rectangle 3"/>
          <p:cNvSpPr>
            <a:spLocks noGrp="1" noChangeArrowheads="1"/>
          </p:cNvSpPr>
          <p:nvPr>
            <p:ph type="body" idx="1"/>
          </p:nvPr>
        </p:nvSpPr>
        <p:spPr bwMode="auto">
          <a:xfrm>
            <a:off x="25908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36197" name="Rectangle 5"/>
          <p:cNvSpPr>
            <a:spLocks noGrp="1" noChangeArrowheads="1"/>
          </p:cNvSpPr>
          <p:nvPr>
            <p:ph type="ftr" sz="quarter" idx="3"/>
          </p:nvPr>
        </p:nvSpPr>
        <p:spPr bwMode="auto">
          <a:xfrm>
            <a:off x="3124200" y="6248400"/>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3619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S Pゴシック" charset="0"/>
                <a:cs typeface="MS Pゴシック" charset="0"/>
              </a:defRPr>
            </a:lvl1pPr>
          </a:lstStyle>
          <a:p>
            <a:fld id="{C5C03E3A-3F34-784C-9C25-D7F450820F8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r" rtl="0" eaLnBrk="1" fontAlgn="base" hangingPunct="1">
        <a:spcBef>
          <a:spcPct val="0"/>
        </a:spcBef>
        <a:spcAft>
          <a:spcPct val="0"/>
        </a:spcAft>
        <a:defRPr sz="4000">
          <a:solidFill>
            <a:schemeClr val="tx2"/>
          </a:solidFill>
          <a:latin typeface="+mj-lt"/>
          <a:ea typeface="+mj-ea"/>
          <a:cs typeface="MS Pゴシック" charset="0"/>
        </a:defRPr>
      </a:lvl1pPr>
      <a:lvl2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2pPr>
      <a:lvl3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3pPr>
      <a:lvl4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4pPr>
      <a:lvl5pPr algn="r" rtl="0" eaLnBrk="1" fontAlgn="base" hangingPunct="1">
        <a:spcBef>
          <a:spcPct val="0"/>
        </a:spcBef>
        <a:spcAft>
          <a:spcPct val="0"/>
        </a:spcAft>
        <a:defRPr sz="4000">
          <a:solidFill>
            <a:schemeClr val="tx2"/>
          </a:solidFill>
          <a:latin typeface="Lucida Handwriting" pitchFamily="1" charset="0"/>
          <a:ea typeface="MS Pゴシック" pitchFamily="-92" charset="-128"/>
          <a:cs typeface="MS Pゴシック" charset="0"/>
        </a:defRPr>
      </a:lvl5pPr>
      <a:lvl6pPr marL="4572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6pPr>
      <a:lvl7pPr marL="9144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7pPr>
      <a:lvl8pPr marL="13716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8pPr>
      <a:lvl9pPr marL="1828800" algn="r" rtl="0" eaLnBrk="1" fontAlgn="base" hangingPunct="1">
        <a:spcBef>
          <a:spcPct val="0"/>
        </a:spcBef>
        <a:spcAft>
          <a:spcPct val="0"/>
        </a:spcAft>
        <a:defRPr sz="4000">
          <a:solidFill>
            <a:schemeClr val="tx2"/>
          </a:solidFill>
          <a:latin typeface="Lucida Handwriting" pitchFamily="1" charset="0"/>
          <a:ea typeface="MS Pゴシック" pitchFamily="-92"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S Pゴシック" charset="0"/>
        </a:defRPr>
      </a:lvl1pPr>
      <a:lvl2pPr marL="742950" indent="-285750" algn="l" rtl="0" eaLnBrk="1" fontAlgn="base" hangingPunct="1">
        <a:spcBef>
          <a:spcPct val="20000"/>
        </a:spcBef>
        <a:spcAft>
          <a:spcPct val="0"/>
        </a:spcAft>
        <a:buFont typeface="Times" charset="0"/>
        <a:buChar char="•"/>
        <a:defRPr sz="2800">
          <a:solidFill>
            <a:schemeClr val="tx1"/>
          </a:solidFill>
          <a:latin typeface="+mn-lt"/>
          <a:ea typeface="+mn-ea"/>
          <a:cs typeface="MS P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MS Pゴシック" charset="0"/>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mn-ea"/>
          <a:cs typeface="MS Pゴシック" charset="0"/>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mn-ea"/>
          <a:cs typeface="MS Pゴシック" charset="0"/>
        </a:defRPr>
      </a:lvl5pPr>
      <a:lvl6pPr marL="25146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Times" pitchFamily="1"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a:outerShdw dist="35921" dir="2700000"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pitchFamily="1" charset="-128"/>
                <a:cs typeface="+mn-cs"/>
              </a:defRPr>
            </a:lvl1pPr>
          </a:lstStyle>
          <a:p>
            <a:pPr>
              <a:defRPr/>
            </a:pPr>
            <a:endParaRPr lang="en-US"/>
          </a:p>
        </p:txBody>
      </p:sp>
      <p:sp>
        <p:nvSpPr>
          <p:cNvPr id="143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pitchFamily="1" charset="-128"/>
                <a:cs typeface="+mn-cs"/>
              </a:defRPr>
            </a:lvl1pPr>
          </a:lstStyle>
          <a:p>
            <a:pPr>
              <a:defRPr/>
            </a:pPr>
            <a:endParaRPr lang="en-US"/>
          </a:p>
        </p:txBody>
      </p:sp>
      <p:sp>
        <p:nvSpPr>
          <p:cNvPr id="143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a:outerShdw dist="25399" dir="2700000" algn="ctr" rotWithShape="0">
              <a:srgbClr val="80808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7B5F7940-E8A6-954A-8A25-3659E3B1B03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sldNum="0" hdr="0"/>
  <p:txStyles>
    <p:titleStyle>
      <a:lvl1pPr algn="l" rtl="0" eaLnBrk="1" fontAlgn="base" hangingPunct="1">
        <a:spcBef>
          <a:spcPct val="0"/>
        </a:spcBef>
        <a:spcAft>
          <a:spcPct val="0"/>
        </a:spcAft>
        <a:defRPr sz="4400">
          <a:solidFill>
            <a:schemeClr val="tx2"/>
          </a:solidFill>
          <a:latin typeface="+mj-lt"/>
          <a:ea typeface="ＭＳ Ｐゴシック" charset="0"/>
          <a:cs typeface="+mj-cs"/>
        </a:defRPr>
      </a:lvl1pPr>
      <a:lvl2pPr algn="l" rtl="0" eaLnBrk="1" fontAlgn="base" hangingPunct="1">
        <a:spcBef>
          <a:spcPct val="0"/>
        </a:spcBef>
        <a:spcAft>
          <a:spcPct val="0"/>
        </a:spcAft>
        <a:defRPr sz="4400">
          <a:solidFill>
            <a:schemeClr val="tx2"/>
          </a:solidFill>
          <a:latin typeface="Arial" charset="0"/>
          <a:ea typeface="ＭＳ Ｐゴシック" charset="0"/>
        </a:defRPr>
      </a:lvl2pPr>
      <a:lvl3pPr algn="l" rtl="0" eaLnBrk="1" fontAlgn="base" hangingPunct="1">
        <a:spcBef>
          <a:spcPct val="0"/>
        </a:spcBef>
        <a:spcAft>
          <a:spcPct val="0"/>
        </a:spcAft>
        <a:defRPr sz="4400">
          <a:solidFill>
            <a:schemeClr val="tx2"/>
          </a:solidFill>
          <a:latin typeface="Arial" charset="0"/>
          <a:ea typeface="ＭＳ Ｐゴシック" charset="0"/>
        </a:defRPr>
      </a:lvl3pPr>
      <a:lvl4pPr algn="l" rtl="0" eaLnBrk="1" fontAlgn="base" hangingPunct="1">
        <a:spcBef>
          <a:spcPct val="0"/>
        </a:spcBef>
        <a:spcAft>
          <a:spcPct val="0"/>
        </a:spcAft>
        <a:defRPr sz="4400">
          <a:solidFill>
            <a:schemeClr val="tx2"/>
          </a:solidFill>
          <a:latin typeface="Arial" charset="0"/>
          <a:ea typeface="ＭＳ Ｐゴシック" charset="0"/>
        </a:defRPr>
      </a:lvl4pPr>
      <a:lvl5pPr algn="l" rtl="0" eaLnBrk="1" fontAlgn="base" hangingPunct="1">
        <a:spcBef>
          <a:spcPct val="0"/>
        </a:spcBef>
        <a:spcAft>
          <a:spcPct val="0"/>
        </a:spcAft>
        <a:defRPr sz="4400">
          <a:solidFill>
            <a:schemeClr val="tx2"/>
          </a:solidFill>
          <a:latin typeface="Arial" charset="0"/>
          <a:ea typeface="ＭＳ Ｐゴシック"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hlink"/>
        </a:buClr>
        <a:buSzPct val="80000"/>
        <a:buFont typeface="Wingdings" charset="0"/>
        <a:buChar char="v"/>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Wingdings" pitchFamily="1"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1"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EBC07D3-3EE4-134F-9ABC-B9ED9B67D6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882" y="1705321"/>
            <a:ext cx="6847716" cy="1866439"/>
          </a:xfrm>
        </p:spPr>
        <p:txBody>
          <a:bodyPr/>
          <a:lstStyle/>
          <a:p>
            <a:r>
              <a:rPr lang="en-US" sz="7200" b="1" dirty="0" smtClean="0">
                <a:ln>
                  <a:solidFill>
                    <a:schemeClr val="accent4"/>
                  </a:solidFill>
                </a:ln>
                <a:effectLst>
                  <a:outerShdw blurRad="9525" dist="38100" dir="2700000" algn="tl">
                    <a:schemeClr val="tx1"/>
                  </a:outerShdw>
                </a:effectLst>
                <a:latin typeface="Monotype Corsiva"/>
                <a:cs typeface="Monotype Corsiva"/>
              </a:rPr>
              <a:t>Expository Writing</a:t>
            </a:r>
            <a:endParaRPr lang="en-US" sz="7200" b="1" dirty="0">
              <a:ln>
                <a:solidFill>
                  <a:schemeClr val="accent4"/>
                </a:solidFill>
              </a:ln>
              <a:effectLst>
                <a:outerShdw blurRad="9525" dist="38100" dir="2700000" algn="tl">
                  <a:schemeClr val="tx1"/>
                </a:outerShdw>
              </a:effectLst>
              <a:latin typeface="Monotype Corsiva"/>
              <a:cs typeface="Monotype Corsiva"/>
            </a:endParaRPr>
          </a:p>
        </p:txBody>
      </p:sp>
      <p:sp>
        <p:nvSpPr>
          <p:cNvPr id="3" name="Subtitle 2"/>
          <p:cNvSpPr>
            <a:spLocks noGrp="1"/>
          </p:cNvSpPr>
          <p:nvPr>
            <p:ph type="subTitle" idx="1"/>
          </p:nvPr>
        </p:nvSpPr>
        <p:spPr>
          <a:xfrm>
            <a:off x="1769897" y="4051300"/>
            <a:ext cx="6032500" cy="1003300"/>
          </a:xfrm>
        </p:spPr>
        <p:txBody>
          <a:bodyPr/>
          <a:lstStyle/>
          <a:p>
            <a:r>
              <a:rPr lang="en-US" sz="3600" b="1" i="1" dirty="0" smtClean="0">
                <a:effectLst>
                  <a:outerShdw dist="38100" dir="2700000" algn="tl">
                    <a:schemeClr val="tx2"/>
                  </a:outerShdw>
                </a:effectLst>
              </a:rPr>
              <a:t>Hooks, Transitions, </a:t>
            </a:r>
            <a:br>
              <a:rPr lang="en-US" sz="3600" b="1" i="1" dirty="0" smtClean="0">
                <a:effectLst>
                  <a:outerShdw dist="38100" dir="2700000" algn="tl">
                    <a:schemeClr val="tx2"/>
                  </a:outerShdw>
                </a:effectLst>
              </a:rPr>
            </a:br>
            <a:r>
              <a:rPr lang="en-US" sz="3600" b="1" i="1" dirty="0" smtClean="0">
                <a:effectLst>
                  <a:outerShdw dist="38100" dir="2700000" algn="tl">
                    <a:schemeClr val="tx2"/>
                  </a:outerShdw>
                </a:effectLst>
              </a:rPr>
              <a:t>Conclusions</a:t>
            </a:r>
            <a:endParaRPr lang="en-US" sz="3600" b="1" i="1" dirty="0">
              <a:effectLst>
                <a:outerShdw dist="38100" dir="2700000" algn="tl">
                  <a:schemeClr val="tx2"/>
                </a:outerShdw>
              </a:effectLst>
            </a:endParaRPr>
          </a:p>
        </p:txBody>
      </p:sp>
    </p:spTree>
    <p:extLst>
      <p:ext uri="{BB962C8B-B14F-4D97-AF65-F5344CB8AC3E}">
        <p14:creationId xmlns:p14="http://schemas.microsoft.com/office/powerpoint/2010/main" val="224788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7" fill="hold">
                                          <p:stCondLst>
                                            <p:cond delay="0"/>
                                          </p:stCondLst>
                                        </p:cTn>
                                        <p:tgtEl>
                                          <p:spTgt spid="3">
                                            <p:txEl>
                                              <p:pRg st="0" end="0"/>
                                            </p:txEl>
                                          </p:spTgt>
                                        </p:tgtEl>
                                        <p:attrNameLst>
                                          <p:attrName>style.rotation</p:attrName>
                                        </p:attrNameLst>
                                      </p:cBhvr>
                                      <p:to>
                                        <p:strVal val="-45.0"/>
                                      </p:to>
                                    </p:set>
                                    <p:anim calcmode="lin" valueType="num">
                                      <p:cBhvr>
                                        <p:cTn id="8"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098" y="626540"/>
            <a:ext cx="7328540" cy="1143000"/>
          </a:xfrm>
        </p:spPr>
        <p:txBody>
          <a:bodyPr/>
          <a:lstStyle/>
          <a:p>
            <a:r>
              <a:rPr lang="en-US" dirty="0" smtClean="0"/>
              <a:t>Sample Expository Introduction</a:t>
            </a:r>
            <a:endParaRPr lang="en-US" dirty="0"/>
          </a:p>
        </p:txBody>
      </p:sp>
      <p:sp>
        <p:nvSpPr>
          <p:cNvPr id="3" name="Content Placeholder 2"/>
          <p:cNvSpPr>
            <a:spLocks noGrp="1"/>
          </p:cNvSpPr>
          <p:nvPr>
            <p:ph idx="1"/>
          </p:nvPr>
        </p:nvSpPr>
        <p:spPr>
          <a:xfrm>
            <a:off x="563038" y="1981200"/>
            <a:ext cx="8229600" cy="4976968"/>
          </a:xfrm>
        </p:spPr>
        <p:txBody>
          <a:bodyPr>
            <a:normAutofit fontScale="92500" lnSpcReduction="10000"/>
          </a:bodyPr>
          <a:lstStyle/>
          <a:p>
            <a:pPr marL="0" indent="0">
              <a:buNone/>
            </a:pPr>
            <a:r>
              <a:rPr lang="en-US" i="1" dirty="0"/>
              <a:t>During the fall and winter months, it is a ritual for many fathers and sons to gather around the television on Sunday afternoon to watch NFL football games. Or for many of us in high school, we gather with our friends on Friday nights to cheer on our own high school football team. Why are so many drawn to the sport of football? Football is the all-American </a:t>
            </a:r>
            <a:r>
              <a:rPr lang="en-US" i="1" dirty="0" smtClean="0"/>
              <a:t>sport that </a:t>
            </a:r>
            <a:r>
              <a:rPr lang="en-US" i="1" dirty="0"/>
              <a:t>unites its fans and has the ability to bring family and friends closer together. For these reasons, it is my favorite sport. </a:t>
            </a:r>
          </a:p>
          <a:p>
            <a:pPr marL="0" indent="0">
              <a:buNone/>
            </a:pPr>
            <a:endParaRPr lang="en-US" i="1" dirty="0" smtClean="0">
              <a:solidFill>
                <a:srgbClr val="F61AE2"/>
              </a:solidFill>
            </a:endParaRPr>
          </a:p>
        </p:txBody>
      </p:sp>
    </p:spTree>
    <p:extLst>
      <p:ext uri="{BB962C8B-B14F-4D97-AF65-F5344CB8AC3E}">
        <p14:creationId xmlns:p14="http://schemas.microsoft.com/office/powerpoint/2010/main" val="1679064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4037" y="1428704"/>
            <a:ext cx="6200369" cy="5256221"/>
          </a:xfrm>
        </p:spPr>
        <p:txBody>
          <a:bodyPr/>
          <a:lstStyle/>
          <a:p>
            <a:r>
              <a:rPr lang="en-US" sz="2800" dirty="0"/>
              <a:t>The writer of this paragraph has chosen football as his favorite sport. </a:t>
            </a:r>
            <a:endParaRPr lang="en-US" sz="2800" dirty="0" smtClean="0"/>
          </a:p>
          <a:p>
            <a:r>
              <a:rPr lang="en-US" sz="2800" dirty="0" smtClean="0"/>
              <a:t>The </a:t>
            </a:r>
            <a:r>
              <a:rPr lang="en-US" sz="2800" dirty="0"/>
              <a:t>paragraph is clearly informative because it gives the general reasons for this sport being the writer’s favorite. </a:t>
            </a:r>
            <a:endParaRPr lang="en-US" sz="2800" dirty="0" smtClean="0"/>
          </a:p>
          <a:p>
            <a:r>
              <a:rPr lang="en-US" sz="2800" dirty="0" smtClean="0"/>
              <a:t>In </a:t>
            </a:r>
            <a:r>
              <a:rPr lang="en-US" sz="2800" dirty="0"/>
              <a:t>the paragraphs to follow, the writer will give specific examples to show how football “unites its fans and brings family and friends closer together.” </a:t>
            </a:r>
          </a:p>
          <a:p>
            <a:endParaRPr lang="en-US" sz="2800" dirty="0"/>
          </a:p>
        </p:txBody>
      </p:sp>
    </p:spTree>
    <p:extLst>
      <p:ext uri="{BB962C8B-B14F-4D97-AF65-F5344CB8AC3E}">
        <p14:creationId xmlns:p14="http://schemas.microsoft.com/office/powerpoint/2010/main" val="763667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502" y="955961"/>
            <a:ext cx="5410200" cy="1143000"/>
          </a:xfrm>
        </p:spPr>
        <p:txBody>
          <a:bodyPr/>
          <a:lstStyle/>
          <a:p>
            <a:r>
              <a:rPr lang="en-US" dirty="0" smtClean="0"/>
              <a:t>Topic Sentences</a:t>
            </a:r>
            <a:endParaRPr lang="en-US" dirty="0"/>
          </a:p>
        </p:txBody>
      </p:sp>
      <p:sp>
        <p:nvSpPr>
          <p:cNvPr id="3" name="Content Placeholder 2"/>
          <p:cNvSpPr>
            <a:spLocks noGrp="1"/>
          </p:cNvSpPr>
          <p:nvPr>
            <p:ph idx="1"/>
          </p:nvPr>
        </p:nvSpPr>
        <p:spPr>
          <a:xfrm>
            <a:off x="1217142" y="1931397"/>
            <a:ext cx="6773660" cy="4926604"/>
          </a:xfrm>
        </p:spPr>
        <p:txBody>
          <a:bodyPr>
            <a:normAutofit fontScale="92500" lnSpcReduction="10000"/>
          </a:bodyPr>
          <a:lstStyle/>
          <a:p>
            <a:r>
              <a:rPr lang="en-US" dirty="0"/>
              <a:t>A topic sentence tells the subject of your paragraph and the purpose for it. It introduces what you will talk about in your paragraph. The topic sentence lets the reader know what to expect. </a:t>
            </a:r>
          </a:p>
          <a:p>
            <a:r>
              <a:rPr lang="en-US" dirty="0" smtClean="0"/>
              <a:t>An effective topic sentence </a:t>
            </a:r>
            <a:r>
              <a:rPr lang="en-US" dirty="0"/>
              <a:t>is broad enough so that you can include details about it. It should not be so narrow that you have nothing else to say about the topic. </a:t>
            </a:r>
          </a:p>
          <a:p>
            <a:pPr marL="0" indent="0">
              <a:buNone/>
            </a:pPr>
            <a:endParaRPr lang="en-US" dirty="0"/>
          </a:p>
        </p:txBody>
      </p:sp>
    </p:spTree>
    <p:extLst>
      <p:ext uri="{BB962C8B-B14F-4D97-AF65-F5344CB8AC3E}">
        <p14:creationId xmlns:p14="http://schemas.microsoft.com/office/powerpoint/2010/main" val="3090922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601" y="1066102"/>
            <a:ext cx="5410200" cy="1143000"/>
          </a:xfrm>
        </p:spPr>
        <p:txBody>
          <a:bodyPr/>
          <a:lstStyle/>
          <a:p>
            <a:r>
              <a:rPr lang="en-US" dirty="0" smtClean="0"/>
              <a:t>Good Topic Sentences</a:t>
            </a:r>
            <a:endParaRPr lang="en-US" dirty="0"/>
          </a:p>
        </p:txBody>
      </p:sp>
      <p:sp>
        <p:nvSpPr>
          <p:cNvPr id="3" name="Content Placeholder 2"/>
          <p:cNvSpPr>
            <a:spLocks noGrp="1"/>
          </p:cNvSpPr>
          <p:nvPr>
            <p:ph idx="1"/>
          </p:nvPr>
        </p:nvSpPr>
        <p:spPr>
          <a:xfrm>
            <a:off x="1447800" y="2667000"/>
            <a:ext cx="7010400" cy="3973828"/>
          </a:xfrm>
        </p:spPr>
        <p:txBody>
          <a:bodyPr>
            <a:normAutofit fontScale="92500" lnSpcReduction="10000"/>
          </a:bodyPr>
          <a:lstStyle/>
          <a:p>
            <a:r>
              <a:rPr lang="en-US" sz="4000" dirty="0" smtClean="0"/>
              <a:t>Example </a:t>
            </a:r>
            <a:r>
              <a:rPr lang="en-US" sz="4000" dirty="0"/>
              <a:t>1: My favorite car is the Toyota Corolla for several reasons. </a:t>
            </a:r>
          </a:p>
          <a:p>
            <a:r>
              <a:rPr lang="en-US" sz="4000" dirty="0" smtClean="0"/>
              <a:t>Example </a:t>
            </a:r>
            <a:r>
              <a:rPr lang="en-US" sz="4000" dirty="0"/>
              <a:t>2: The greatest </a:t>
            </a:r>
            <a:r>
              <a:rPr lang="en-US" sz="4000" dirty="0" smtClean="0"/>
              <a:t>sports car on </a:t>
            </a:r>
            <a:r>
              <a:rPr lang="en-US" sz="4000" dirty="0"/>
              <a:t>the market today is the </a:t>
            </a:r>
            <a:r>
              <a:rPr lang="en-US" sz="4000" dirty="0" smtClean="0"/>
              <a:t>Mercedes Benz SLK 230 convertible</a:t>
            </a:r>
            <a:r>
              <a:rPr lang="en-US" sz="4000" dirty="0"/>
              <a:t>. </a:t>
            </a:r>
          </a:p>
          <a:p>
            <a:pPr marL="0" indent="0">
              <a:buNone/>
            </a:pPr>
            <a:endParaRPr lang="en-US" sz="4000"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7477" b="63178" l="6625" r="94250">
                        <a14:foregroundMark x1="29750" y1="51028" x2="29750" y2="51028"/>
                        <a14:foregroundMark x1="52375" y1="10093" x2="52375" y2="10093"/>
                        <a14:foregroundMark x1="50000" y1="9346" x2="50000" y2="9346"/>
                        <a14:foregroundMark x1="37750" y1="59252" x2="37750" y2="59252"/>
                        <a14:foregroundMark x1="9875" y1="31589" x2="9875" y2="31589"/>
                        <a14:foregroundMark x1="9500" y1="35327" x2="9500" y2="35327"/>
                        <a14:backgroundMark x1="15875" y1="20374" x2="15875" y2="20374"/>
                        <a14:backgroundMark x1="48000" y1="8598" x2="48000" y2="8598"/>
                        <a14:backgroundMark x1="50750" y1="60748" x2="50750" y2="60748"/>
                      </a14:backgroundRemoval>
                    </a14:imgEffect>
                  </a14:imgLayer>
                </a14:imgProps>
              </a:ext>
            </a:extLst>
          </a:blip>
          <a:srcRect t="1190" b="34633"/>
          <a:stretch/>
        </p:blipFill>
        <p:spPr>
          <a:xfrm>
            <a:off x="132298" y="2209102"/>
            <a:ext cx="9144000" cy="3924527"/>
          </a:xfrm>
          <a:prstGeom prst="rect">
            <a:avLst/>
          </a:prstGeom>
        </p:spPr>
      </p:pic>
    </p:spTree>
    <p:extLst>
      <p:ext uri="{BB962C8B-B14F-4D97-AF65-F5344CB8AC3E}">
        <p14:creationId xmlns:p14="http://schemas.microsoft.com/office/powerpoint/2010/main" val="3647644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1+ppt_w/2"/>
                                          </p:val>
                                        </p:tav>
                                      </p:tavLst>
                                    </p:anim>
                                    <p:anim calcmode="lin" valueType="num">
                                      <p:cBhvr additive="base">
                                        <p:cTn id="24" dur="500"/>
                                        <p:tgtEl>
                                          <p:spTgt spid="4"/>
                                        </p:tgtEl>
                                        <p:attrNameLst>
                                          <p:attrName>ppt_y</p:attrName>
                                        </p:attrNameLst>
                                      </p:cBhvr>
                                      <p:tavLst>
                                        <p:tav tm="0">
                                          <p:val>
                                            <p:strVal val="ppt_y"/>
                                          </p:val>
                                        </p:tav>
                                        <p:tav tm="100000">
                                          <p:val>
                                            <p:strVal val="ppt_y"/>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5755"/>
            <a:ext cx="8229600" cy="5784281"/>
          </a:xfrm>
        </p:spPr>
        <p:txBody>
          <a:bodyPr>
            <a:normAutofit/>
          </a:bodyPr>
          <a:lstStyle/>
          <a:p>
            <a:pPr marL="0" indent="0">
              <a:buNone/>
            </a:pPr>
            <a:r>
              <a:rPr lang="en-US" dirty="0" smtClean="0"/>
              <a:t>This </a:t>
            </a:r>
            <a:r>
              <a:rPr lang="en-US" dirty="0"/>
              <a:t>topic sentence is simple, but it addresses the subject and conveys the writer’s purpose. This topic sentence tells the reader that the writer’s favorite car is the Toyota Corolla and that the writer has several reasons for it being her favorite. This topic sentence is broad enough to be explained in the sentences to follow. The reader knows that the rest of the paragraph will give the reasons for the Toyota Corolla being the writer’s favorite car. </a:t>
            </a:r>
          </a:p>
          <a:p>
            <a:endParaRPr lang="en-US" dirty="0"/>
          </a:p>
        </p:txBody>
      </p:sp>
      <p:sp>
        <p:nvSpPr>
          <p:cNvPr id="2" name="TextBox 1"/>
          <p:cNvSpPr txBox="1"/>
          <p:nvPr/>
        </p:nvSpPr>
        <p:spPr>
          <a:xfrm>
            <a:off x="2884097" y="75133"/>
            <a:ext cx="2772864" cy="769441"/>
          </a:xfrm>
          <a:prstGeom prst="rect">
            <a:avLst/>
          </a:prstGeom>
          <a:noFill/>
        </p:spPr>
        <p:txBody>
          <a:bodyPr wrap="none" rtlCol="0">
            <a:spAutoFit/>
          </a:bodyPr>
          <a:lstStyle/>
          <a:p>
            <a:r>
              <a:rPr lang="en-US" sz="4400" dirty="0" smtClean="0"/>
              <a:t>Example 1</a:t>
            </a:r>
            <a:endParaRPr lang="en-US" sz="4400" dirty="0"/>
          </a:p>
        </p:txBody>
      </p:sp>
    </p:spTree>
    <p:extLst>
      <p:ext uri="{BB962C8B-B14F-4D97-AF65-F5344CB8AC3E}">
        <p14:creationId xmlns:p14="http://schemas.microsoft.com/office/powerpoint/2010/main" val="986605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4345"/>
            <a:ext cx="8229600" cy="5719160"/>
          </a:xfrm>
        </p:spPr>
        <p:txBody>
          <a:bodyPr/>
          <a:lstStyle/>
          <a:p>
            <a:pPr marL="0" indent="0">
              <a:buNone/>
            </a:pPr>
            <a:r>
              <a:rPr lang="en-US" dirty="0" smtClean="0"/>
              <a:t>This </a:t>
            </a:r>
            <a:r>
              <a:rPr lang="en-US" dirty="0"/>
              <a:t>topic sentence isn’t quite as simple as the first one. Even though the sentence doesn’t say that the </a:t>
            </a:r>
            <a:r>
              <a:rPr lang="en-US" dirty="0" err="1" smtClean="0"/>
              <a:t>Benzo</a:t>
            </a:r>
            <a:r>
              <a:rPr lang="en-US" dirty="0" smtClean="0"/>
              <a:t> convertible </a:t>
            </a:r>
            <a:r>
              <a:rPr lang="en-US" dirty="0"/>
              <a:t>is the writer’s favorite car, the writer implies it by saying it is the greatest car on the market today. This topic sentence tells the reader that the paragraph is about the </a:t>
            </a:r>
            <a:r>
              <a:rPr lang="en-US" dirty="0" smtClean="0"/>
              <a:t>Mercedes convertible </a:t>
            </a:r>
            <a:r>
              <a:rPr lang="en-US" dirty="0"/>
              <a:t>and implies that it will explain why it is the greatest car on the market today. Again, this is a good topic sentence for the prompt given. </a:t>
            </a:r>
          </a:p>
          <a:p>
            <a:pPr marL="0" indent="0">
              <a:buNone/>
            </a:pPr>
            <a:endParaRPr lang="en-US" dirty="0"/>
          </a:p>
        </p:txBody>
      </p:sp>
      <p:sp>
        <p:nvSpPr>
          <p:cNvPr id="2" name="TextBox 1"/>
          <p:cNvSpPr txBox="1"/>
          <p:nvPr/>
        </p:nvSpPr>
        <p:spPr>
          <a:xfrm>
            <a:off x="2910558" y="254725"/>
            <a:ext cx="2537574" cy="707886"/>
          </a:xfrm>
          <a:prstGeom prst="rect">
            <a:avLst/>
          </a:prstGeom>
          <a:noFill/>
        </p:spPr>
        <p:txBody>
          <a:bodyPr wrap="none" rtlCol="0">
            <a:spAutoFit/>
          </a:bodyPr>
          <a:lstStyle/>
          <a:p>
            <a:r>
              <a:rPr lang="en-US" sz="4000" dirty="0" smtClean="0"/>
              <a:t>Example 2</a:t>
            </a:r>
            <a:endParaRPr lang="en-US" sz="4000" dirty="0"/>
          </a:p>
        </p:txBody>
      </p:sp>
    </p:spTree>
    <p:extLst>
      <p:ext uri="{BB962C8B-B14F-4D97-AF65-F5344CB8AC3E}">
        <p14:creationId xmlns:p14="http://schemas.microsoft.com/office/powerpoint/2010/main" val="3479006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5727"/>
            <a:ext cx="7772400" cy="1143000"/>
          </a:xfrm>
        </p:spPr>
        <p:txBody>
          <a:bodyPr/>
          <a:lstStyle/>
          <a:p>
            <a:r>
              <a:rPr lang="en-US" dirty="0" smtClean="0"/>
              <a:t>Bad Topic Sentences</a:t>
            </a:r>
            <a:endParaRPr lang="en-US" dirty="0"/>
          </a:p>
        </p:txBody>
      </p:sp>
      <p:sp>
        <p:nvSpPr>
          <p:cNvPr id="3" name="Content Placeholder 2"/>
          <p:cNvSpPr>
            <a:spLocks noGrp="1"/>
          </p:cNvSpPr>
          <p:nvPr>
            <p:ph idx="1"/>
          </p:nvPr>
        </p:nvSpPr>
        <p:spPr>
          <a:xfrm>
            <a:off x="114658" y="1402246"/>
            <a:ext cx="8738286" cy="5176847"/>
          </a:xfrm>
        </p:spPr>
        <p:txBody>
          <a:bodyPr>
            <a:normAutofit fontScale="92500" lnSpcReduction="20000"/>
          </a:bodyPr>
          <a:lstStyle/>
          <a:p>
            <a:r>
              <a:rPr lang="en-US" dirty="0" smtClean="0"/>
              <a:t>Example </a:t>
            </a:r>
            <a:r>
              <a:rPr lang="en-US" dirty="0"/>
              <a:t>3: </a:t>
            </a:r>
            <a:r>
              <a:rPr lang="en-US" dirty="0" smtClean="0"/>
              <a:t>Today I </a:t>
            </a:r>
            <a:r>
              <a:rPr lang="en-US" dirty="0"/>
              <a:t>am going to write about the Toyota </a:t>
            </a:r>
            <a:r>
              <a:rPr lang="en-US" dirty="0" smtClean="0"/>
              <a:t>Corolla. It is a boss.</a:t>
            </a:r>
            <a:endParaRPr lang="en-US" dirty="0"/>
          </a:p>
          <a:p>
            <a:r>
              <a:rPr lang="en-US" dirty="0"/>
              <a:t>This sentence is not a good topic sentence. It doesn’t specifically address the subject and purpose, which is to write about your favorite car and explain why. This sentence doesn’t say anything about how the Toyota Corolla is the writer’s favorite car. Rarely in life should you ever write a sentence like this one. Never start a paragraph by writing “I’m going to write about . . .” It is elementary, it gives no direction to the paragraph, and it gives the reader no sense of purpose for the paragraph. </a:t>
            </a:r>
          </a:p>
        </p:txBody>
      </p:sp>
    </p:spTree>
    <p:extLst>
      <p:ext uri="{BB962C8B-B14F-4D97-AF65-F5344CB8AC3E}">
        <p14:creationId xmlns:p14="http://schemas.microsoft.com/office/powerpoint/2010/main" val="132115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Expository Writing?	</a:t>
            </a:r>
            <a:endParaRPr lang="en-US" dirty="0"/>
          </a:p>
        </p:txBody>
      </p:sp>
      <p:sp>
        <p:nvSpPr>
          <p:cNvPr id="3" name="Content Placeholder 2"/>
          <p:cNvSpPr>
            <a:spLocks noGrp="1"/>
          </p:cNvSpPr>
          <p:nvPr>
            <p:ph idx="1"/>
          </p:nvPr>
        </p:nvSpPr>
        <p:spPr/>
        <p:txBody>
          <a:bodyPr/>
          <a:lstStyle/>
          <a:p>
            <a:r>
              <a:rPr lang="en-US" dirty="0" smtClean="0"/>
              <a:t>Provides an </a:t>
            </a:r>
            <a:r>
              <a:rPr lang="en-US" dirty="0"/>
              <a:t>explanation </a:t>
            </a:r>
            <a:r>
              <a:rPr lang="en-US" dirty="0" smtClean="0"/>
              <a:t>of </a:t>
            </a:r>
            <a:r>
              <a:rPr lang="en-US" dirty="0"/>
              <a:t>a specific topic. </a:t>
            </a:r>
            <a:endParaRPr lang="en-US" dirty="0" smtClean="0"/>
          </a:p>
          <a:p>
            <a:r>
              <a:rPr lang="en-US" dirty="0"/>
              <a:t>G</a:t>
            </a:r>
            <a:r>
              <a:rPr lang="en-US" dirty="0" smtClean="0"/>
              <a:t>ives </a:t>
            </a:r>
            <a:r>
              <a:rPr lang="en-US" dirty="0"/>
              <a:t>facts, reasons, explanations, or examples with supporting details about the topic. </a:t>
            </a:r>
            <a:endParaRPr lang="en-US" dirty="0" smtClean="0"/>
          </a:p>
          <a:p>
            <a:r>
              <a:rPr lang="en-US" dirty="0" smtClean="0"/>
              <a:t>Should </a:t>
            </a:r>
            <a:r>
              <a:rPr lang="en-US" dirty="0"/>
              <a:t>always include a main idea, logical reasons, sufficient supporting details, and a conclusion. </a:t>
            </a:r>
          </a:p>
          <a:p>
            <a:endParaRPr lang="en-US" dirty="0"/>
          </a:p>
        </p:txBody>
      </p:sp>
    </p:spTree>
    <p:extLst>
      <p:ext uri="{BB962C8B-B14F-4D97-AF65-F5344CB8AC3E}">
        <p14:creationId xmlns:p14="http://schemas.microsoft.com/office/powerpoint/2010/main" val="188312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Structure</a:t>
            </a:r>
            <a:endParaRPr lang="en-US" dirty="0"/>
          </a:p>
        </p:txBody>
      </p:sp>
      <p:sp>
        <p:nvSpPr>
          <p:cNvPr id="3" name="Content Placeholder 2"/>
          <p:cNvSpPr>
            <a:spLocks noGrp="1"/>
          </p:cNvSpPr>
          <p:nvPr>
            <p:ph idx="1"/>
          </p:nvPr>
        </p:nvSpPr>
        <p:spPr/>
        <p:txBody>
          <a:bodyPr/>
          <a:lstStyle/>
          <a:p>
            <a:r>
              <a:rPr lang="en-US" dirty="0" smtClean="0"/>
              <a:t>The </a:t>
            </a:r>
            <a:r>
              <a:rPr lang="en-US" dirty="0"/>
              <a:t>framework of a text’s beginning, middle, and end. </a:t>
            </a:r>
            <a:endParaRPr lang="en-US" dirty="0" smtClean="0"/>
          </a:p>
          <a:p>
            <a:r>
              <a:rPr lang="en-US" dirty="0" smtClean="0"/>
              <a:t>Beginnings </a:t>
            </a:r>
            <a:r>
              <a:rPr lang="en-US" dirty="0"/>
              <a:t>and endings help link the text into a coherent whole.</a:t>
            </a:r>
          </a:p>
        </p:txBody>
      </p:sp>
    </p:spTree>
    <p:extLst>
      <p:ext uri="{BB962C8B-B14F-4D97-AF65-F5344CB8AC3E}">
        <p14:creationId xmlns:p14="http://schemas.microsoft.com/office/powerpoint/2010/main" val="16449593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Beginnings: Hooking Your Reader</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Lead</a:t>
            </a:r>
            <a:r>
              <a:rPr lang="en-US" dirty="0" smtClean="0"/>
              <a:t> or </a:t>
            </a:r>
            <a:r>
              <a:rPr lang="en-US" i="1" dirty="0" smtClean="0"/>
              <a:t>Hook</a:t>
            </a:r>
          </a:p>
          <a:p>
            <a:r>
              <a:rPr lang="en-US" dirty="0" smtClean="0"/>
              <a:t>Orients the reader to the purpose of the writing by introducing topic, thesis, or argument</a:t>
            </a:r>
          </a:p>
          <a:p>
            <a:r>
              <a:rPr lang="en-US" dirty="0" smtClean="0"/>
              <a:t>Use techniques such as dialogue, flashback, description, inner thoughts, and jumping right into the action</a:t>
            </a:r>
          </a:p>
          <a:p>
            <a:r>
              <a:rPr lang="en-US" dirty="0" smtClean="0"/>
              <a:t>Thesis: main point or focus of your writing (Subject + Opinion) </a:t>
            </a:r>
          </a:p>
          <a:p>
            <a:endParaRPr lang="en-US" dirty="0"/>
          </a:p>
        </p:txBody>
      </p:sp>
    </p:spTree>
    <p:extLst>
      <p:ext uri="{BB962C8B-B14F-4D97-AF65-F5344CB8AC3E}">
        <p14:creationId xmlns:p14="http://schemas.microsoft.com/office/powerpoint/2010/main" val="3913573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0" end="0"/>
                                            </p:txEl>
                                          </p:spTgt>
                                        </p:tgtEl>
                                        <p:attrNameLst>
                                          <p:attrName>ppt_w</p:attrName>
                                        </p:attrNameLst>
                                      </p:cBhvr>
                                    </p:anim>
                                    <p:anim by="(#ppt_w*0.50)" calcmode="lin" valueType="num">
                                      <p:cBhvr>
                                        <p:cTn id="18" dur="500" decel="50000" autoRev="1" fill="hold">
                                          <p:stCondLst>
                                            <p:cond delay="0"/>
                                          </p:stCondLst>
                                        </p:cTn>
                                        <p:tgtEl>
                                          <p:spTgt spid="3">
                                            <p:txEl>
                                              <p:pRg st="0" end="0"/>
                                            </p:txEl>
                                          </p:spTgt>
                                        </p:tgtEl>
                                        <p:attrNameLst>
                                          <p:attrName>ppt_x</p:attrName>
                                        </p:attrNameLst>
                                      </p:cBhvr>
                                    </p:anim>
                                    <p:anim from="(-#ppt_h/2)" to="(#ppt_y)" calcmode="lin" valueType="num">
                                      <p:cBhvr>
                                        <p:cTn id="19" dur="1000" fill="hold">
                                          <p:stCondLst>
                                            <p:cond delay="0"/>
                                          </p:stCondLst>
                                        </p:cTn>
                                        <p:tgtEl>
                                          <p:spTgt spid="3">
                                            <p:txEl>
                                              <p:pRg st="0" end="0"/>
                                            </p:txEl>
                                          </p:spTgt>
                                        </p:tgtEl>
                                        <p:attrNameLst>
                                          <p:attrName>ppt_y</p:attrName>
                                        </p:attrNameLst>
                                      </p:cBhvr>
                                    </p:anim>
                                    <p:animRot by="21600000">
                                      <p:cBhvr>
                                        <p:cTn id="20" dur="1000" fill="hold">
                                          <p:stCondLst>
                                            <p:cond delay="0"/>
                                          </p:stCondLst>
                                        </p:cTn>
                                        <p:tgtEl>
                                          <p:spTgt spid="3">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Scale>
                                      <p:cBhvr>
                                        <p:cTn id="3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
                                            <p:txEl>
                                              <p:pRg st="2" end="2"/>
                                            </p:txEl>
                                          </p:spTgt>
                                        </p:tgtEl>
                                        <p:attrNameLst>
                                          <p:attrName>ppt_x</p:attrName>
                                          <p:attrName>ppt_y</p:attrName>
                                        </p:attrNameLst>
                                      </p:cBhvr>
                                    </p:animMotion>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80">
                                          <p:stCondLst>
                                            <p:cond delay="0"/>
                                          </p:stCondLst>
                                        </p:cTn>
                                        <p:tgtEl>
                                          <p:spTgt spid="3">
                                            <p:txEl>
                                              <p:pRg st="3" end="3"/>
                                            </p:txEl>
                                          </p:spTgt>
                                        </p:tgtEl>
                                      </p:cBhvr>
                                    </p:animEffect>
                                    <p:anim calcmode="lin" valueType="num">
                                      <p:cBhvr>
                                        <p:cTn id="4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3" end="3"/>
                                            </p:txEl>
                                          </p:spTgt>
                                        </p:tgtEl>
                                      </p:cBhvr>
                                      <p:to x="100000" y="60000"/>
                                    </p:animScale>
                                    <p:animScale>
                                      <p:cBhvr>
                                        <p:cTn id="47" dur="166" decel="50000">
                                          <p:stCondLst>
                                            <p:cond delay="676"/>
                                          </p:stCondLst>
                                        </p:cTn>
                                        <p:tgtEl>
                                          <p:spTgt spid="3">
                                            <p:txEl>
                                              <p:pRg st="3" end="3"/>
                                            </p:txEl>
                                          </p:spTgt>
                                        </p:tgtEl>
                                      </p:cBhvr>
                                      <p:to x="100000" y="100000"/>
                                    </p:animScale>
                                    <p:animScale>
                                      <p:cBhvr>
                                        <p:cTn id="48" dur="26">
                                          <p:stCondLst>
                                            <p:cond delay="1312"/>
                                          </p:stCondLst>
                                        </p:cTn>
                                        <p:tgtEl>
                                          <p:spTgt spid="3">
                                            <p:txEl>
                                              <p:pRg st="3" end="3"/>
                                            </p:txEl>
                                          </p:spTgt>
                                        </p:tgtEl>
                                      </p:cBhvr>
                                      <p:to x="100000" y="80000"/>
                                    </p:animScale>
                                    <p:animScale>
                                      <p:cBhvr>
                                        <p:cTn id="49" dur="166" decel="50000">
                                          <p:stCondLst>
                                            <p:cond delay="1338"/>
                                          </p:stCondLst>
                                        </p:cTn>
                                        <p:tgtEl>
                                          <p:spTgt spid="3">
                                            <p:txEl>
                                              <p:pRg st="3" end="3"/>
                                            </p:txEl>
                                          </p:spTgt>
                                        </p:tgtEl>
                                      </p:cBhvr>
                                      <p:to x="100000" y="100000"/>
                                    </p:animScale>
                                    <p:animScale>
                                      <p:cBhvr>
                                        <p:cTn id="50" dur="26">
                                          <p:stCondLst>
                                            <p:cond delay="1642"/>
                                          </p:stCondLst>
                                        </p:cTn>
                                        <p:tgtEl>
                                          <p:spTgt spid="3">
                                            <p:txEl>
                                              <p:pRg st="3" end="3"/>
                                            </p:txEl>
                                          </p:spTgt>
                                        </p:tgtEl>
                                      </p:cBhvr>
                                      <p:to x="100000" y="90000"/>
                                    </p:animScale>
                                    <p:animScale>
                                      <p:cBhvr>
                                        <p:cTn id="51" dur="166" decel="50000">
                                          <p:stCondLst>
                                            <p:cond delay="1668"/>
                                          </p:stCondLst>
                                        </p:cTn>
                                        <p:tgtEl>
                                          <p:spTgt spid="3">
                                            <p:txEl>
                                              <p:pRg st="3" end="3"/>
                                            </p:txEl>
                                          </p:spTgt>
                                        </p:tgtEl>
                                      </p:cBhvr>
                                      <p:to x="100000" y="100000"/>
                                    </p:animScale>
                                    <p:animScale>
                                      <p:cBhvr>
                                        <p:cTn id="52" dur="26">
                                          <p:stCondLst>
                                            <p:cond delay="1808"/>
                                          </p:stCondLst>
                                        </p:cTn>
                                        <p:tgtEl>
                                          <p:spTgt spid="3">
                                            <p:txEl>
                                              <p:pRg st="3" end="3"/>
                                            </p:txEl>
                                          </p:spTgt>
                                        </p:tgtEl>
                                      </p:cBhvr>
                                      <p:to x="100000" y="95000"/>
                                    </p:animScale>
                                    <p:animScale>
                                      <p:cBhvr>
                                        <p:cTn id="53"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the middle?</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smtClean="0"/>
              <a:t>Sequence</a:t>
            </a:r>
            <a:r>
              <a:rPr lang="en-US" dirty="0" smtClean="0"/>
              <a:t>: uses time or spatial order as organizing structure</a:t>
            </a:r>
          </a:p>
          <a:p>
            <a:r>
              <a:rPr lang="en-US" b="1" u="sng" dirty="0" smtClean="0"/>
              <a:t>Description</a:t>
            </a:r>
            <a:r>
              <a:rPr lang="en-US" dirty="0" smtClean="0"/>
              <a:t>: used to describe the characteristics of a specific subject</a:t>
            </a:r>
          </a:p>
          <a:p>
            <a:r>
              <a:rPr lang="en-US" b="1" u="sng" dirty="0" smtClean="0"/>
              <a:t>Cause and Effect</a:t>
            </a:r>
            <a:r>
              <a:rPr lang="en-US" dirty="0" smtClean="0"/>
              <a:t>: used to show causal relationships between events</a:t>
            </a:r>
          </a:p>
          <a:p>
            <a:r>
              <a:rPr lang="en-US" b="1" u="sng" dirty="0" smtClean="0"/>
              <a:t>Comparison and Contrast</a:t>
            </a:r>
            <a:r>
              <a:rPr lang="en-US" dirty="0" smtClean="0"/>
              <a:t>: used to explain how two or more objects are similar or different</a:t>
            </a:r>
          </a:p>
          <a:p>
            <a:r>
              <a:rPr lang="en-US" b="1" u="sng" dirty="0" smtClean="0"/>
              <a:t>Problem and Solution</a:t>
            </a:r>
            <a:r>
              <a:rPr lang="en-US" dirty="0" smtClean="0"/>
              <a:t>: requires writers to state a problem and come up with a solution </a:t>
            </a:r>
            <a:endParaRPr lang="en-US" dirty="0"/>
          </a:p>
        </p:txBody>
      </p:sp>
    </p:spTree>
    <p:extLst>
      <p:ext uri="{BB962C8B-B14F-4D97-AF65-F5344CB8AC3E}">
        <p14:creationId xmlns:p14="http://schemas.microsoft.com/office/powerpoint/2010/main" val="20538711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80">
                                          <p:stCondLst>
                                            <p:cond delay="0"/>
                                          </p:stCondLst>
                                        </p:cTn>
                                        <p:tgtEl>
                                          <p:spTgt spid="3">
                                            <p:txEl>
                                              <p:pRg st="3" end="3"/>
                                            </p:txEl>
                                          </p:spTgt>
                                        </p:tgtEl>
                                      </p:cBhvr>
                                    </p:animEffect>
                                    <p:anim calcmode="lin" valueType="num">
                                      <p:cBhvr>
                                        <p:cTn id="3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3" end="3"/>
                                            </p:txEl>
                                          </p:spTgt>
                                        </p:tgtEl>
                                      </p:cBhvr>
                                      <p:to x="100000" y="60000"/>
                                    </p:animScale>
                                    <p:animScale>
                                      <p:cBhvr>
                                        <p:cTn id="40" dur="166" decel="50000">
                                          <p:stCondLst>
                                            <p:cond delay="676"/>
                                          </p:stCondLst>
                                        </p:cTn>
                                        <p:tgtEl>
                                          <p:spTgt spid="3">
                                            <p:txEl>
                                              <p:pRg st="3" end="3"/>
                                            </p:txEl>
                                          </p:spTgt>
                                        </p:tgtEl>
                                      </p:cBhvr>
                                      <p:to x="100000" y="100000"/>
                                    </p:animScale>
                                    <p:animScale>
                                      <p:cBhvr>
                                        <p:cTn id="41" dur="26">
                                          <p:stCondLst>
                                            <p:cond delay="1312"/>
                                          </p:stCondLst>
                                        </p:cTn>
                                        <p:tgtEl>
                                          <p:spTgt spid="3">
                                            <p:txEl>
                                              <p:pRg st="3" end="3"/>
                                            </p:txEl>
                                          </p:spTgt>
                                        </p:tgtEl>
                                      </p:cBhvr>
                                      <p:to x="100000" y="80000"/>
                                    </p:animScale>
                                    <p:animScale>
                                      <p:cBhvr>
                                        <p:cTn id="42" dur="166" decel="50000">
                                          <p:stCondLst>
                                            <p:cond delay="1338"/>
                                          </p:stCondLst>
                                        </p:cTn>
                                        <p:tgtEl>
                                          <p:spTgt spid="3">
                                            <p:txEl>
                                              <p:pRg st="3" end="3"/>
                                            </p:txEl>
                                          </p:spTgt>
                                        </p:tgtEl>
                                      </p:cBhvr>
                                      <p:to x="100000" y="100000"/>
                                    </p:animScale>
                                    <p:animScale>
                                      <p:cBhvr>
                                        <p:cTn id="43" dur="26">
                                          <p:stCondLst>
                                            <p:cond delay="1642"/>
                                          </p:stCondLst>
                                        </p:cTn>
                                        <p:tgtEl>
                                          <p:spTgt spid="3">
                                            <p:txEl>
                                              <p:pRg st="3" end="3"/>
                                            </p:txEl>
                                          </p:spTgt>
                                        </p:tgtEl>
                                      </p:cBhvr>
                                      <p:to x="100000" y="90000"/>
                                    </p:animScale>
                                    <p:animScale>
                                      <p:cBhvr>
                                        <p:cTn id="44" dur="166" decel="50000">
                                          <p:stCondLst>
                                            <p:cond delay="1668"/>
                                          </p:stCondLst>
                                        </p:cTn>
                                        <p:tgtEl>
                                          <p:spTgt spid="3">
                                            <p:txEl>
                                              <p:pRg st="3" end="3"/>
                                            </p:txEl>
                                          </p:spTgt>
                                        </p:tgtEl>
                                      </p:cBhvr>
                                      <p:to x="100000" y="100000"/>
                                    </p:animScale>
                                    <p:animScale>
                                      <p:cBhvr>
                                        <p:cTn id="45" dur="26">
                                          <p:stCondLst>
                                            <p:cond delay="1808"/>
                                          </p:stCondLst>
                                        </p:cTn>
                                        <p:tgtEl>
                                          <p:spTgt spid="3">
                                            <p:txEl>
                                              <p:pRg st="3" end="3"/>
                                            </p:txEl>
                                          </p:spTgt>
                                        </p:tgtEl>
                                      </p:cBhvr>
                                      <p:to x="100000" y="95000"/>
                                    </p:animScale>
                                    <p:animScale>
                                      <p:cBhvr>
                                        <p:cTn id="46" dur="166" decel="50000">
                                          <p:stCondLst>
                                            <p:cond delay="1834"/>
                                          </p:stCondLst>
                                        </p:cTn>
                                        <p:tgtEl>
                                          <p:spTgt spid="3">
                                            <p:txEl>
                                              <p:pRg st="3" end="3"/>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2"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Scale>
                                      <p:cBhvr>
                                        <p:cTn id="5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
                                            <p:txEl>
                                              <p:pRg st="4" end="4"/>
                                            </p:txEl>
                                          </p:spTgt>
                                        </p:tgtEl>
                                        <p:attrNameLst>
                                          <p:attrName>ppt_x</p:attrName>
                                          <p:attrName>ppt_y</p:attrName>
                                        </p:attrNameLst>
                                      </p:cBhvr>
                                    </p:animMotion>
                                    <p:animEffect transition="in" filter="fade">
                                      <p:cBhvr>
                                        <p:cTn id="5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Endings: Beyond “Happily Ever After”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Signals the end</a:t>
            </a:r>
          </a:p>
          <a:p>
            <a:r>
              <a:rPr lang="en-US" dirty="0" smtClean="0"/>
              <a:t>Restate the Thesis</a:t>
            </a:r>
          </a:p>
          <a:p>
            <a:r>
              <a:rPr lang="en-US" dirty="0" smtClean="0"/>
              <a:t>Leaves the reader with something important to remember</a:t>
            </a:r>
          </a:p>
          <a:p>
            <a:r>
              <a:rPr lang="en-US" dirty="0" smtClean="0"/>
              <a:t>DO NOT introduce new information</a:t>
            </a:r>
          </a:p>
          <a:p>
            <a:r>
              <a:rPr lang="en-US" dirty="0" smtClean="0"/>
              <a:t>Forecast the future</a:t>
            </a:r>
          </a:p>
          <a:p>
            <a:r>
              <a:rPr lang="en-US" dirty="0" smtClean="0"/>
              <a:t>Call for Action</a:t>
            </a:r>
          </a:p>
          <a:p>
            <a:r>
              <a:rPr lang="en-US" dirty="0" smtClean="0"/>
              <a:t>Discuss implications</a:t>
            </a:r>
          </a:p>
        </p:txBody>
      </p:sp>
    </p:spTree>
    <p:extLst>
      <p:ext uri="{BB962C8B-B14F-4D97-AF65-F5344CB8AC3E}">
        <p14:creationId xmlns:p14="http://schemas.microsoft.com/office/powerpoint/2010/main" val="22357762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1"/>
            <a:ext cx="8229600" cy="1143000"/>
          </a:xfrm>
        </p:spPr>
        <p:txBody>
          <a:bodyPr/>
          <a:lstStyle/>
          <a:p>
            <a:r>
              <a:rPr lang="en-US" dirty="0" smtClean="0"/>
              <a:t>Transition Words</a:t>
            </a:r>
            <a:endParaRPr lang="en-US" dirty="0"/>
          </a:p>
        </p:txBody>
      </p:sp>
      <p:sp>
        <p:nvSpPr>
          <p:cNvPr id="3" name="Content Placeholder 2"/>
          <p:cNvSpPr>
            <a:spLocks noGrp="1"/>
          </p:cNvSpPr>
          <p:nvPr>
            <p:ph idx="1"/>
          </p:nvPr>
        </p:nvSpPr>
        <p:spPr>
          <a:xfrm>
            <a:off x="377821" y="1139509"/>
            <a:ext cx="8229600" cy="5499288"/>
          </a:xfrm>
        </p:spPr>
        <p:txBody>
          <a:bodyPr>
            <a:noAutofit/>
          </a:bodyPr>
          <a:lstStyle/>
          <a:p>
            <a:r>
              <a:rPr lang="en-US" sz="1600" dirty="0"/>
              <a:t>There are six categories of transition words:</a:t>
            </a:r>
          </a:p>
          <a:p>
            <a:pPr lvl="1"/>
            <a:r>
              <a:rPr lang="en-US" sz="1600" b="1" dirty="0"/>
              <a:t>Spatial order. </a:t>
            </a:r>
            <a:r>
              <a:rPr lang="en-US" sz="1600" dirty="0"/>
              <a:t>Words used in descriptive writing to signal spatial relationships, such as above, below, beside, nearby, beyond, inside, and outside.</a:t>
            </a:r>
          </a:p>
          <a:p>
            <a:pPr lvl="1"/>
            <a:r>
              <a:rPr lang="en-US" sz="1600" b="1" dirty="0"/>
              <a:t>Time order. </a:t>
            </a:r>
            <a:r>
              <a:rPr lang="en-US" sz="1600" dirty="0"/>
              <a:t>Words used in writing narratives, and instructions to signal chronological sequence, such as before, after, first, next, then, when, finally, while, as, during, earlier, later, and meanwhile.</a:t>
            </a:r>
          </a:p>
          <a:p>
            <a:pPr lvl="1"/>
            <a:r>
              <a:rPr lang="en-US" sz="1600" b="1" dirty="0"/>
              <a:t>Numerical order. </a:t>
            </a:r>
            <a:r>
              <a:rPr lang="en-US" sz="1600" dirty="0"/>
              <a:t>Words used in expository writing to signal order of importance, such as first, second, also, finally, in addition, equally important, and more or less importantly.</a:t>
            </a:r>
          </a:p>
          <a:p>
            <a:pPr lvl="1"/>
            <a:r>
              <a:rPr lang="en-US" sz="1600" b="1" dirty="0"/>
              <a:t>Cause/effect order. </a:t>
            </a:r>
            <a:r>
              <a:rPr lang="en-US" sz="1600" dirty="0"/>
              <a:t>Words used in expository writing to signal causal relationships, such as because, since, for, so, as a result, consequently, thus, and hence.</a:t>
            </a:r>
          </a:p>
          <a:p>
            <a:pPr lvl="1"/>
            <a:r>
              <a:rPr lang="en-US" sz="1600" b="1" dirty="0"/>
              <a:t>Comparison/contrast order. </a:t>
            </a:r>
            <a:r>
              <a:rPr lang="en-US" sz="1600" dirty="0"/>
              <a:t>Words used in expository writing to signal similarities and differences, such as (for similarities) also, additionally, just as, as if, as though, like, and similarly; and (for differences) but, yet, only, although, whereas, in contrast, conversely, however, on the other hand, rather, instead, in spite of, and nevertheless.</a:t>
            </a:r>
          </a:p>
          <a:p>
            <a:pPr lvl="1"/>
            <a:r>
              <a:rPr lang="en-US" sz="1600" b="1" dirty="0"/>
              <a:t>General/specific order. </a:t>
            </a:r>
            <a:r>
              <a:rPr lang="en-US" sz="1600" dirty="0"/>
              <a:t>Words used in descriptive reports and arguments to signal more specific elaboration on an idea, such as for example, such as, like, namely, for instance</a:t>
            </a:r>
            <a:r>
              <a:rPr lang="en-US" sz="1600" dirty="0" smtClean="0"/>
              <a:t>,</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t>
            </a:r>
            <a:r>
              <a:rPr lang="en-US" sz="1600" dirty="0"/>
              <a:t>that is, in fact, in other words, and indeed.</a:t>
            </a:r>
          </a:p>
        </p:txBody>
      </p:sp>
    </p:spTree>
    <p:extLst>
      <p:ext uri="{BB962C8B-B14F-4D97-AF65-F5344CB8AC3E}">
        <p14:creationId xmlns:p14="http://schemas.microsoft.com/office/powerpoint/2010/main" val="8796484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trips(down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edg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heel(1)">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a:t>
            </a:r>
            <a:r>
              <a:rPr lang="en-US" dirty="0"/>
              <a:t>Y</a:t>
            </a:r>
            <a:r>
              <a:rPr lang="en-US" dirty="0" smtClean="0"/>
              <a:t>our Writing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Does your piece have a clear beginning, middle, and end?</a:t>
            </a:r>
          </a:p>
          <a:p>
            <a:r>
              <a:rPr lang="en-US" dirty="0"/>
              <a:t>Does your piece have a strong beginning that hooks the reader?</a:t>
            </a:r>
          </a:p>
          <a:p>
            <a:r>
              <a:rPr lang="en-US" dirty="0"/>
              <a:t>Does your piece have a strong ending that fits the focus?</a:t>
            </a:r>
          </a:p>
          <a:p>
            <a:r>
              <a:rPr lang="en-US" dirty="0"/>
              <a:t>Are the ideas and actions connected to each other?</a:t>
            </a:r>
          </a:p>
          <a:p>
            <a:r>
              <a:rPr lang="en-US" dirty="0"/>
              <a:t>Can your reader follow the piece logically from beginning to end?</a:t>
            </a:r>
          </a:p>
          <a:p>
            <a:r>
              <a:rPr lang="en-US" dirty="0"/>
              <a:t>Is it complete? Does it feel finished?</a:t>
            </a:r>
          </a:p>
        </p:txBody>
      </p:sp>
    </p:spTree>
    <p:extLst>
      <p:ext uri="{BB962C8B-B14F-4D97-AF65-F5344CB8AC3E}">
        <p14:creationId xmlns:p14="http://schemas.microsoft.com/office/powerpoint/2010/main" val="23290016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Expository Prompt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Read: Everyone </a:t>
            </a:r>
            <a:r>
              <a:rPr lang="en-US" dirty="0"/>
              <a:t>loves to do the things that they do well, and this love usually applies to hobbies and sports. </a:t>
            </a:r>
            <a:endParaRPr lang="en-US" dirty="0" smtClean="0"/>
          </a:p>
          <a:p>
            <a:r>
              <a:rPr lang="en-US" dirty="0" smtClean="0"/>
              <a:t>Think: Think </a:t>
            </a:r>
            <a:r>
              <a:rPr lang="en-US" dirty="0"/>
              <a:t>of your favorite hobby or sport and why it is an important part of your life. </a:t>
            </a:r>
          </a:p>
          <a:p>
            <a:r>
              <a:rPr lang="en-US" dirty="0" smtClean="0"/>
              <a:t>Write: Write </a:t>
            </a:r>
            <a:r>
              <a:rPr lang="en-US" dirty="0"/>
              <a:t>an expository essay to inform an interested adult about your favorite hobby or sport. Be sure to include reasons and/or examples that explain how this hobby or sport is important to your life. Support your ideas with specific details. </a:t>
            </a:r>
          </a:p>
          <a:p>
            <a:pPr marL="0" indent="0">
              <a:buNone/>
            </a:pPr>
            <a:endParaRPr lang="en-US" dirty="0"/>
          </a:p>
        </p:txBody>
      </p:sp>
    </p:spTree>
    <p:extLst>
      <p:ext uri="{BB962C8B-B14F-4D97-AF65-F5344CB8AC3E}">
        <p14:creationId xmlns:p14="http://schemas.microsoft.com/office/powerpoint/2010/main" val="3242732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ayon Theme">
  <a:themeElements>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rayon 1">
        <a:dk1>
          <a:srgbClr val="FFB800"/>
        </a:dk1>
        <a:lt1>
          <a:srgbClr val="FCF56E"/>
        </a:lt1>
        <a:dk2>
          <a:srgbClr val="003366"/>
        </a:dk2>
        <a:lt2>
          <a:srgbClr val="FF0000"/>
        </a:lt2>
        <a:accent1>
          <a:srgbClr val="006666"/>
        </a:accent1>
        <a:accent2>
          <a:srgbClr val="000000"/>
        </a:accent2>
        <a:accent3>
          <a:srgbClr val="AAADB8"/>
        </a:accent3>
        <a:accent4>
          <a:srgbClr val="D7D15D"/>
        </a:accent4>
        <a:accent5>
          <a:srgbClr val="AAB8B8"/>
        </a:accent5>
        <a:accent6>
          <a:srgbClr val="000000"/>
        </a:accent6>
        <a:hlink>
          <a:srgbClr val="00B200"/>
        </a:hlink>
        <a:folHlink>
          <a:srgbClr val="0000FF"/>
        </a:folHlink>
      </a:clrScheme>
      <a:clrMap bg1="dk2" tx1="lt1" bg2="dk1" tx2="lt2" accent1="accent1" accent2="accent2" accent3="accent3" accent4="accent4" accent5="accent5" accent6="accent6" hlink="hlink" folHlink="folHlink"/>
    </a:extraClrScheme>
    <a:extraClrScheme>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 3">
        <a:dk1>
          <a:srgbClr val="99CCFF"/>
        </a:dk1>
        <a:lt1>
          <a:srgbClr val="FFFFFF"/>
        </a:lt1>
        <a:dk2>
          <a:srgbClr val="A50021"/>
        </a:dk2>
        <a:lt2>
          <a:srgbClr val="FFFFCC"/>
        </a:lt2>
        <a:accent1>
          <a:srgbClr val="FF9900"/>
        </a:accent1>
        <a:accent2>
          <a:srgbClr val="000066"/>
        </a:accent2>
        <a:accent3>
          <a:srgbClr val="CFAAAB"/>
        </a:accent3>
        <a:accent4>
          <a:srgbClr val="DADADA"/>
        </a:accent4>
        <a:accent5>
          <a:srgbClr val="FFCAAA"/>
        </a:accent5>
        <a:accent6>
          <a:srgbClr val="00005C"/>
        </a:accent6>
        <a:hlink>
          <a:srgbClr val="00B200"/>
        </a:hlink>
        <a:folHlink>
          <a:srgbClr val="FFFF00"/>
        </a:folHlink>
      </a:clrScheme>
      <a:clrMap bg1="dk2" tx1="lt1" bg2="dk1" tx2="lt2" accent1="accent1" accent2="accent2" accent3="accent3" accent4="accent4" accent5="accent5" accent6="accent6" hlink="hlink" folHlink="folHlink"/>
    </a:extraClrScheme>
    <a:extraClrScheme>
      <a:clrScheme name="Crayon 4">
        <a:dk1>
          <a:srgbClr val="808000"/>
        </a:dk1>
        <a:lt1>
          <a:srgbClr val="FFFFFF"/>
        </a:lt1>
        <a:dk2>
          <a:srgbClr val="336600"/>
        </a:dk2>
        <a:lt2>
          <a:srgbClr val="FFFFFF"/>
        </a:lt2>
        <a:accent1>
          <a:srgbClr val="003300"/>
        </a:accent1>
        <a:accent2>
          <a:srgbClr val="CCCC00"/>
        </a:accent2>
        <a:accent3>
          <a:srgbClr val="ADB8AA"/>
        </a:accent3>
        <a:accent4>
          <a:srgbClr val="DADADA"/>
        </a:accent4>
        <a:accent5>
          <a:srgbClr val="AAADAA"/>
        </a:accent5>
        <a:accent6>
          <a:srgbClr val="B9B900"/>
        </a:accent6>
        <a:hlink>
          <a:srgbClr val="808000"/>
        </a:hlink>
        <a:folHlink>
          <a:srgbClr val="CCFF33"/>
        </a:folHlink>
      </a:clrScheme>
      <a:clrMap bg1="dk2" tx1="lt1" bg2="dk1" tx2="lt2" accent1="accent1" accent2="accent2" accent3="accent3" accent4="accent4" accent5="accent5" accent6="accent6" hlink="hlink" folHlink="folHlink"/>
    </a:extraClrScheme>
    <a:extraClrScheme>
      <a:clrScheme name="Crayon 5">
        <a:dk1>
          <a:srgbClr val="6666FF"/>
        </a:dk1>
        <a:lt1>
          <a:srgbClr val="FFFFFF"/>
        </a:lt1>
        <a:dk2>
          <a:srgbClr val="000066"/>
        </a:dk2>
        <a:lt2>
          <a:srgbClr val="FFFFFF"/>
        </a:lt2>
        <a:accent1>
          <a:srgbClr val="0000CC"/>
        </a:accent1>
        <a:accent2>
          <a:srgbClr val="FFCC00"/>
        </a:accent2>
        <a:accent3>
          <a:srgbClr val="AAAAB8"/>
        </a:accent3>
        <a:accent4>
          <a:srgbClr val="DADADA"/>
        </a:accent4>
        <a:accent5>
          <a:srgbClr val="AAAAE2"/>
        </a:accent5>
        <a:accent6>
          <a:srgbClr val="E7B900"/>
        </a:accent6>
        <a:hlink>
          <a:srgbClr val="CC3300"/>
        </a:hlink>
        <a:folHlink>
          <a:srgbClr val="CCFF33"/>
        </a:folHlink>
      </a:clrScheme>
      <a:clrMap bg1="dk2" tx1="lt1" bg2="dk1" tx2="lt2" accent1="accent1" accent2="accent2" accent3="accent3" accent4="accent4" accent5="accent5" accent6="accent6" hlink="hlink" folHlink="folHlink"/>
    </a:extraClrScheme>
    <a:extraClrScheme>
      <a:clrScheme name="Crayon 6">
        <a:dk1>
          <a:srgbClr val="000000"/>
        </a:dk1>
        <a:lt1>
          <a:srgbClr val="FFFFFF"/>
        </a:lt1>
        <a:dk2>
          <a:srgbClr val="800080"/>
        </a:dk2>
        <a:lt2>
          <a:srgbClr val="FFFFFF"/>
        </a:lt2>
        <a:accent1>
          <a:srgbClr val="660066"/>
        </a:accent1>
        <a:accent2>
          <a:srgbClr val="FFCC00"/>
        </a:accent2>
        <a:accent3>
          <a:srgbClr val="C0AAC0"/>
        </a:accent3>
        <a:accent4>
          <a:srgbClr val="DADADA"/>
        </a:accent4>
        <a:accent5>
          <a:srgbClr val="B8AAB8"/>
        </a:accent5>
        <a:accent6>
          <a:srgbClr val="E7B900"/>
        </a:accent6>
        <a:hlink>
          <a:srgbClr val="CC3300"/>
        </a:hlink>
        <a:folHlink>
          <a:srgbClr val="FF3300"/>
        </a:folHlink>
      </a:clrScheme>
      <a:clrMap bg1="dk2" tx1="lt1" bg2="dk1" tx2="lt2" accent1="accent1" accent2="accent2" accent3="accent3" accent4="accent4" accent5="accent5" accent6="accent6" hlink="hlink" folHlink="folHlink"/>
    </a:extraClrScheme>
    <a:extraClrScheme>
      <a:clrScheme name="Crayon 7">
        <a:dk1>
          <a:srgbClr val="000000"/>
        </a:dk1>
        <a:lt1>
          <a:srgbClr val="FFFFFF"/>
        </a:lt1>
        <a:dk2>
          <a:srgbClr val="000000"/>
        </a:dk2>
        <a:lt2>
          <a:srgbClr val="3399FF"/>
        </a:lt2>
        <a:accent1>
          <a:srgbClr val="CCFFFF"/>
        </a:accent1>
        <a:accent2>
          <a:srgbClr val="008080"/>
        </a:accent2>
        <a:accent3>
          <a:srgbClr val="FFFFFF"/>
        </a:accent3>
        <a:accent4>
          <a:srgbClr val="000000"/>
        </a:accent4>
        <a:accent5>
          <a:srgbClr val="E2FF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 8">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rayon Theme">
  <a:themeElements>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rayon 1">
        <a:dk1>
          <a:srgbClr val="FFB800"/>
        </a:dk1>
        <a:lt1>
          <a:srgbClr val="FCF56E"/>
        </a:lt1>
        <a:dk2>
          <a:srgbClr val="003366"/>
        </a:dk2>
        <a:lt2>
          <a:srgbClr val="FF0000"/>
        </a:lt2>
        <a:accent1>
          <a:srgbClr val="006666"/>
        </a:accent1>
        <a:accent2>
          <a:srgbClr val="000000"/>
        </a:accent2>
        <a:accent3>
          <a:srgbClr val="AAADB8"/>
        </a:accent3>
        <a:accent4>
          <a:srgbClr val="D7D15D"/>
        </a:accent4>
        <a:accent5>
          <a:srgbClr val="AAB8B8"/>
        </a:accent5>
        <a:accent6>
          <a:srgbClr val="000000"/>
        </a:accent6>
        <a:hlink>
          <a:srgbClr val="00B200"/>
        </a:hlink>
        <a:folHlink>
          <a:srgbClr val="0000FF"/>
        </a:folHlink>
      </a:clrScheme>
      <a:clrMap bg1="dk2" tx1="lt1" bg2="dk1" tx2="lt2" accent1="accent1" accent2="accent2" accent3="accent3" accent4="accent4" accent5="accent5" accent6="accent6" hlink="hlink" folHlink="folHlink"/>
    </a:extraClrScheme>
    <a:extraClrScheme>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 3">
        <a:dk1>
          <a:srgbClr val="99CCFF"/>
        </a:dk1>
        <a:lt1>
          <a:srgbClr val="FFFFFF"/>
        </a:lt1>
        <a:dk2>
          <a:srgbClr val="A50021"/>
        </a:dk2>
        <a:lt2>
          <a:srgbClr val="FFFFCC"/>
        </a:lt2>
        <a:accent1>
          <a:srgbClr val="FF9900"/>
        </a:accent1>
        <a:accent2>
          <a:srgbClr val="000066"/>
        </a:accent2>
        <a:accent3>
          <a:srgbClr val="CFAAAB"/>
        </a:accent3>
        <a:accent4>
          <a:srgbClr val="DADADA"/>
        </a:accent4>
        <a:accent5>
          <a:srgbClr val="FFCAAA"/>
        </a:accent5>
        <a:accent6>
          <a:srgbClr val="00005C"/>
        </a:accent6>
        <a:hlink>
          <a:srgbClr val="00B200"/>
        </a:hlink>
        <a:folHlink>
          <a:srgbClr val="FFFF00"/>
        </a:folHlink>
      </a:clrScheme>
      <a:clrMap bg1="dk2" tx1="lt1" bg2="dk1" tx2="lt2" accent1="accent1" accent2="accent2" accent3="accent3" accent4="accent4" accent5="accent5" accent6="accent6" hlink="hlink" folHlink="folHlink"/>
    </a:extraClrScheme>
    <a:extraClrScheme>
      <a:clrScheme name="Crayon 4">
        <a:dk1>
          <a:srgbClr val="808000"/>
        </a:dk1>
        <a:lt1>
          <a:srgbClr val="FFFFFF"/>
        </a:lt1>
        <a:dk2>
          <a:srgbClr val="336600"/>
        </a:dk2>
        <a:lt2>
          <a:srgbClr val="FFFFFF"/>
        </a:lt2>
        <a:accent1>
          <a:srgbClr val="003300"/>
        </a:accent1>
        <a:accent2>
          <a:srgbClr val="CCCC00"/>
        </a:accent2>
        <a:accent3>
          <a:srgbClr val="ADB8AA"/>
        </a:accent3>
        <a:accent4>
          <a:srgbClr val="DADADA"/>
        </a:accent4>
        <a:accent5>
          <a:srgbClr val="AAADAA"/>
        </a:accent5>
        <a:accent6>
          <a:srgbClr val="B9B900"/>
        </a:accent6>
        <a:hlink>
          <a:srgbClr val="808000"/>
        </a:hlink>
        <a:folHlink>
          <a:srgbClr val="CCFF33"/>
        </a:folHlink>
      </a:clrScheme>
      <a:clrMap bg1="dk2" tx1="lt1" bg2="dk1" tx2="lt2" accent1="accent1" accent2="accent2" accent3="accent3" accent4="accent4" accent5="accent5" accent6="accent6" hlink="hlink" folHlink="folHlink"/>
    </a:extraClrScheme>
    <a:extraClrScheme>
      <a:clrScheme name="Crayon 5">
        <a:dk1>
          <a:srgbClr val="6666FF"/>
        </a:dk1>
        <a:lt1>
          <a:srgbClr val="FFFFFF"/>
        </a:lt1>
        <a:dk2>
          <a:srgbClr val="000066"/>
        </a:dk2>
        <a:lt2>
          <a:srgbClr val="FFFFFF"/>
        </a:lt2>
        <a:accent1>
          <a:srgbClr val="0000CC"/>
        </a:accent1>
        <a:accent2>
          <a:srgbClr val="FFCC00"/>
        </a:accent2>
        <a:accent3>
          <a:srgbClr val="AAAAB8"/>
        </a:accent3>
        <a:accent4>
          <a:srgbClr val="DADADA"/>
        </a:accent4>
        <a:accent5>
          <a:srgbClr val="AAAAE2"/>
        </a:accent5>
        <a:accent6>
          <a:srgbClr val="E7B900"/>
        </a:accent6>
        <a:hlink>
          <a:srgbClr val="CC3300"/>
        </a:hlink>
        <a:folHlink>
          <a:srgbClr val="CCFF33"/>
        </a:folHlink>
      </a:clrScheme>
      <a:clrMap bg1="dk2" tx1="lt1" bg2="dk1" tx2="lt2" accent1="accent1" accent2="accent2" accent3="accent3" accent4="accent4" accent5="accent5" accent6="accent6" hlink="hlink" folHlink="folHlink"/>
    </a:extraClrScheme>
    <a:extraClrScheme>
      <a:clrScheme name="Crayon 6">
        <a:dk1>
          <a:srgbClr val="000000"/>
        </a:dk1>
        <a:lt1>
          <a:srgbClr val="FFFFFF"/>
        </a:lt1>
        <a:dk2>
          <a:srgbClr val="800080"/>
        </a:dk2>
        <a:lt2>
          <a:srgbClr val="FFFFFF"/>
        </a:lt2>
        <a:accent1>
          <a:srgbClr val="660066"/>
        </a:accent1>
        <a:accent2>
          <a:srgbClr val="FFCC00"/>
        </a:accent2>
        <a:accent3>
          <a:srgbClr val="C0AAC0"/>
        </a:accent3>
        <a:accent4>
          <a:srgbClr val="DADADA"/>
        </a:accent4>
        <a:accent5>
          <a:srgbClr val="B8AAB8"/>
        </a:accent5>
        <a:accent6>
          <a:srgbClr val="E7B900"/>
        </a:accent6>
        <a:hlink>
          <a:srgbClr val="CC3300"/>
        </a:hlink>
        <a:folHlink>
          <a:srgbClr val="FF3300"/>
        </a:folHlink>
      </a:clrScheme>
      <a:clrMap bg1="dk2" tx1="lt1" bg2="dk1" tx2="lt2" accent1="accent1" accent2="accent2" accent3="accent3" accent4="accent4" accent5="accent5" accent6="accent6" hlink="hlink" folHlink="folHlink"/>
    </a:extraClrScheme>
    <a:extraClrScheme>
      <a:clrScheme name="Crayon 7">
        <a:dk1>
          <a:srgbClr val="000000"/>
        </a:dk1>
        <a:lt1>
          <a:srgbClr val="FFFFFF"/>
        </a:lt1>
        <a:dk2>
          <a:srgbClr val="000000"/>
        </a:dk2>
        <a:lt2>
          <a:srgbClr val="3399FF"/>
        </a:lt2>
        <a:accent1>
          <a:srgbClr val="CCFFFF"/>
        </a:accent1>
        <a:accent2>
          <a:srgbClr val="008080"/>
        </a:accent2>
        <a:accent3>
          <a:srgbClr val="FFFFFF"/>
        </a:accent3>
        <a:accent4>
          <a:srgbClr val="000000"/>
        </a:accent4>
        <a:accent5>
          <a:srgbClr val="E2FF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 8">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irector's Chair">
  <a:themeElements>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irector's Chair">
      <a:majorFont>
        <a:latin typeface="Century Gothic"/>
        <a:ea typeface="Osaka"/>
        <a:cs typeface=""/>
      </a:majorFont>
      <a:minorFont>
        <a:latin typeface="Century Gothic"/>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irector's Chai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s Chai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s Chair 4">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s Chair 5">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Mimosa">
  <a:themeElements>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fontScheme name="Mimosa">
      <a:majorFont>
        <a:latin typeface="Futur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mosa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rafting">
  <a:themeElements>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fontScheme name="Drafting">
      <a:majorFont>
        <a:latin typeface="Trebuchet MS"/>
        <a:ea typeface="Osaka"/>
        <a:cs typeface=""/>
      </a:majorFont>
      <a:minorFont>
        <a:latin typeface="Trebuchet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rafting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afting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rafting 4">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rafting 5">
        <a:dk1>
          <a:srgbClr val="000000"/>
        </a:dk1>
        <a:lt1>
          <a:srgbClr val="FFFFFF"/>
        </a:lt1>
        <a:dk2>
          <a:srgbClr val="000000"/>
        </a:dk2>
        <a:lt2>
          <a:srgbClr val="3E3E5C"/>
        </a:lt2>
        <a:accent1>
          <a:srgbClr val="60597B"/>
        </a:accent1>
        <a:accent2>
          <a:srgbClr val="6666FF"/>
        </a:accent2>
        <a:accent3>
          <a:srgbClr val="FFFFF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Highway">
  <a:themeElements>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fontScheme name="Highway">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ighway 2">
        <a:dk1>
          <a:srgbClr val="777777"/>
        </a:dk1>
        <a:lt1>
          <a:srgbClr val="FFFFFF"/>
        </a:lt1>
        <a:dk2>
          <a:srgbClr val="28863C"/>
        </a:dk2>
        <a:lt2>
          <a:srgbClr val="FFFFFF"/>
        </a:lt2>
        <a:accent1>
          <a:srgbClr val="909082"/>
        </a:accent1>
        <a:accent2>
          <a:srgbClr val="809EA8"/>
        </a:accent2>
        <a:accent3>
          <a:srgbClr val="ACC3A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Bright Balloons">
  <a:themeElements>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fontScheme name="Bright Balloons">
      <a:majorFont>
        <a:latin typeface="Lucida Handwriting"/>
        <a:ea typeface="MS Pゴシック"/>
        <a:cs typeface=""/>
      </a:majorFont>
      <a:minorFont>
        <a:latin typeface="Arial"/>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000099"/>
        </a:dk2>
        <a:lt2>
          <a:srgbClr val="FFFFFF"/>
        </a:lt2>
        <a:accent1>
          <a:srgbClr val="6666FF"/>
        </a:accent1>
        <a:accent2>
          <a:srgbClr val="9999FF"/>
        </a:accent2>
        <a:accent3>
          <a:srgbClr val="AAAACA"/>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000099"/>
        </a:dk2>
        <a:lt2>
          <a:srgbClr val="FFFFFF"/>
        </a:lt2>
        <a:accent1>
          <a:srgbClr val="FF6600"/>
        </a:accent1>
        <a:accent2>
          <a:srgbClr val="FFCC00"/>
        </a:accent2>
        <a:accent3>
          <a:srgbClr val="AAAACA"/>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000099"/>
        </a:dk2>
        <a:lt2>
          <a:srgbClr val="FFFFFF"/>
        </a:lt2>
        <a:accent1>
          <a:srgbClr val="9966FF"/>
        </a:accent1>
        <a:accent2>
          <a:srgbClr val="00CC66"/>
        </a:accent2>
        <a:accent3>
          <a:srgbClr val="AAAA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Checklist Theme">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rector's Chair">
  <a:themeElements>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irector's Chair">
      <a:majorFont>
        <a:latin typeface="Century Gothic"/>
        <a:ea typeface="Osaka"/>
        <a:cs typeface=""/>
      </a:majorFont>
      <a:minorFont>
        <a:latin typeface="Century Gothic"/>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irector's Chai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s Chai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s Chair 4">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s Chair 5">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Crayon">
  <a:themeElements>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rayon 1">
        <a:dk1>
          <a:srgbClr val="FFB800"/>
        </a:dk1>
        <a:lt1>
          <a:srgbClr val="FCF56E"/>
        </a:lt1>
        <a:dk2>
          <a:srgbClr val="003366"/>
        </a:dk2>
        <a:lt2>
          <a:srgbClr val="FF0000"/>
        </a:lt2>
        <a:accent1>
          <a:srgbClr val="006666"/>
        </a:accent1>
        <a:accent2>
          <a:srgbClr val="000000"/>
        </a:accent2>
        <a:accent3>
          <a:srgbClr val="AAADB8"/>
        </a:accent3>
        <a:accent4>
          <a:srgbClr val="D7D15D"/>
        </a:accent4>
        <a:accent5>
          <a:srgbClr val="AAB8B8"/>
        </a:accent5>
        <a:accent6>
          <a:srgbClr val="000000"/>
        </a:accent6>
        <a:hlink>
          <a:srgbClr val="00B200"/>
        </a:hlink>
        <a:folHlink>
          <a:srgbClr val="0000FF"/>
        </a:folHlink>
      </a:clrScheme>
      <a:clrMap bg1="dk2" tx1="lt1" bg2="dk1" tx2="lt2" accent1="accent1" accent2="accent2" accent3="accent3" accent4="accent4" accent5="accent5" accent6="accent6" hlink="hlink" folHlink="folHlink"/>
    </a:extraClrScheme>
    <a:extraClrScheme>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 3">
        <a:dk1>
          <a:srgbClr val="99CCFF"/>
        </a:dk1>
        <a:lt1>
          <a:srgbClr val="FFFFFF"/>
        </a:lt1>
        <a:dk2>
          <a:srgbClr val="A50021"/>
        </a:dk2>
        <a:lt2>
          <a:srgbClr val="FFFFCC"/>
        </a:lt2>
        <a:accent1>
          <a:srgbClr val="FF9900"/>
        </a:accent1>
        <a:accent2>
          <a:srgbClr val="000066"/>
        </a:accent2>
        <a:accent3>
          <a:srgbClr val="CFAAAB"/>
        </a:accent3>
        <a:accent4>
          <a:srgbClr val="DADADA"/>
        </a:accent4>
        <a:accent5>
          <a:srgbClr val="FFCAAA"/>
        </a:accent5>
        <a:accent6>
          <a:srgbClr val="00005C"/>
        </a:accent6>
        <a:hlink>
          <a:srgbClr val="00B200"/>
        </a:hlink>
        <a:folHlink>
          <a:srgbClr val="FFFF00"/>
        </a:folHlink>
      </a:clrScheme>
      <a:clrMap bg1="dk2" tx1="lt1" bg2="dk1" tx2="lt2" accent1="accent1" accent2="accent2" accent3="accent3" accent4="accent4" accent5="accent5" accent6="accent6" hlink="hlink" folHlink="folHlink"/>
    </a:extraClrScheme>
    <a:extraClrScheme>
      <a:clrScheme name="Crayon 4">
        <a:dk1>
          <a:srgbClr val="808000"/>
        </a:dk1>
        <a:lt1>
          <a:srgbClr val="FFFFFF"/>
        </a:lt1>
        <a:dk2>
          <a:srgbClr val="336600"/>
        </a:dk2>
        <a:lt2>
          <a:srgbClr val="FFFFFF"/>
        </a:lt2>
        <a:accent1>
          <a:srgbClr val="003300"/>
        </a:accent1>
        <a:accent2>
          <a:srgbClr val="CCCC00"/>
        </a:accent2>
        <a:accent3>
          <a:srgbClr val="ADB8AA"/>
        </a:accent3>
        <a:accent4>
          <a:srgbClr val="DADADA"/>
        </a:accent4>
        <a:accent5>
          <a:srgbClr val="AAADAA"/>
        </a:accent5>
        <a:accent6>
          <a:srgbClr val="B9B900"/>
        </a:accent6>
        <a:hlink>
          <a:srgbClr val="808000"/>
        </a:hlink>
        <a:folHlink>
          <a:srgbClr val="CCFF33"/>
        </a:folHlink>
      </a:clrScheme>
      <a:clrMap bg1="dk2" tx1="lt1" bg2="dk1" tx2="lt2" accent1="accent1" accent2="accent2" accent3="accent3" accent4="accent4" accent5="accent5" accent6="accent6" hlink="hlink" folHlink="folHlink"/>
    </a:extraClrScheme>
    <a:extraClrScheme>
      <a:clrScheme name="Crayon 5">
        <a:dk1>
          <a:srgbClr val="6666FF"/>
        </a:dk1>
        <a:lt1>
          <a:srgbClr val="FFFFFF"/>
        </a:lt1>
        <a:dk2>
          <a:srgbClr val="000066"/>
        </a:dk2>
        <a:lt2>
          <a:srgbClr val="FFFFFF"/>
        </a:lt2>
        <a:accent1>
          <a:srgbClr val="0000CC"/>
        </a:accent1>
        <a:accent2>
          <a:srgbClr val="FFCC00"/>
        </a:accent2>
        <a:accent3>
          <a:srgbClr val="AAAAB8"/>
        </a:accent3>
        <a:accent4>
          <a:srgbClr val="DADADA"/>
        </a:accent4>
        <a:accent5>
          <a:srgbClr val="AAAAE2"/>
        </a:accent5>
        <a:accent6>
          <a:srgbClr val="E7B900"/>
        </a:accent6>
        <a:hlink>
          <a:srgbClr val="CC3300"/>
        </a:hlink>
        <a:folHlink>
          <a:srgbClr val="CCFF33"/>
        </a:folHlink>
      </a:clrScheme>
      <a:clrMap bg1="dk2" tx1="lt1" bg2="dk1" tx2="lt2" accent1="accent1" accent2="accent2" accent3="accent3" accent4="accent4" accent5="accent5" accent6="accent6" hlink="hlink" folHlink="folHlink"/>
    </a:extraClrScheme>
    <a:extraClrScheme>
      <a:clrScheme name="Crayon 6">
        <a:dk1>
          <a:srgbClr val="000000"/>
        </a:dk1>
        <a:lt1>
          <a:srgbClr val="FFFFFF"/>
        </a:lt1>
        <a:dk2>
          <a:srgbClr val="800080"/>
        </a:dk2>
        <a:lt2>
          <a:srgbClr val="FFFFFF"/>
        </a:lt2>
        <a:accent1>
          <a:srgbClr val="660066"/>
        </a:accent1>
        <a:accent2>
          <a:srgbClr val="FFCC00"/>
        </a:accent2>
        <a:accent3>
          <a:srgbClr val="C0AAC0"/>
        </a:accent3>
        <a:accent4>
          <a:srgbClr val="DADADA"/>
        </a:accent4>
        <a:accent5>
          <a:srgbClr val="B8AAB8"/>
        </a:accent5>
        <a:accent6>
          <a:srgbClr val="E7B900"/>
        </a:accent6>
        <a:hlink>
          <a:srgbClr val="CC3300"/>
        </a:hlink>
        <a:folHlink>
          <a:srgbClr val="FF3300"/>
        </a:folHlink>
      </a:clrScheme>
      <a:clrMap bg1="dk2" tx1="lt1" bg2="dk1" tx2="lt2" accent1="accent1" accent2="accent2" accent3="accent3" accent4="accent4" accent5="accent5" accent6="accent6" hlink="hlink" folHlink="folHlink"/>
    </a:extraClrScheme>
    <a:extraClrScheme>
      <a:clrScheme name="Crayon 7">
        <a:dk1>
          <a:srgbClr val="000000"/>
        </a:dk1>
        <a:lt1>
          <a:srgbClr val="FFFFFF"/>
        </a:lt1>
        <a:dk2>
          <a:srgbClr val="000000"/>
        </a:dk2>
        <a:lt2>
          <a:srgbClr val="3399FF"/>
        </a:lt2>
        <a:accent1>
          <a:srgbClr val="CCFFFF"/>
        </a:accent1>
        <a:accent2>
          <a:srgbClr val="008080"/>
        </a:accent2>
        <a:accent3>
          <a:srgbClr val="FFFFFF"/>
        </a:accent3>
        <a:accent4>
          <a:srgbClr val="000000"/>
        </a:accent4>
        <a:accent5>
          <a:srgbClr val="E2FF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 8">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Director's Chair">
  <a:themeElements>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irector's Chair">
      <a:majorFont>
        <a:latin typeface="Century Gothic"/>
        <a:ea typeface="Osaka"/>
        <a:cs typeface=""/>
      </a:majorFont>
      <a:minorFont>
        <a:latin typeface="Century Gothic"/>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irector's Chai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s Chai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s Chair 4">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s Chair 5">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Mimosa">
  <a:themeElements>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fontScheme name="Mimosa">
      <a:majorFont>
        <a:latin typeface="Futur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mosa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Drafting">
  <a:themeElements>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fontScheme name="Drafting">
      <a:majorFont>
        <a:latin typeface="Trebuchet MS"/>
        <a:ea typeface="Osaka"/>
        <a:cs typeface=""/>
      </a:majorFont>
      <a:minorFont>
        <a:latin typeface="Trebuchet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rafting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afting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rafting 4">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rafting 5">
        <a:dk1>
          <a:srgbClr val="000000"/>
        </a:dk1>
        <a:lt1>
          <a:srgbClr val="FFFFFF"/>
        </a:lt1>
        <a:dk2>
          <a:srgbClr val="000000"/>
        </a:dk2>
        <a:lt2>
          <a:srgbClr val="3E3E5C"/>
        </a:lt2>
        <a:accent1>
          <a:srgbClr val="60597B"/>
        </a:accent1>
        <a:accent2>
          <a:srgbClr val="6666FF"/>
        </a:accent2>
        <a:accent3>
          <a:srgbClr val="FFFFF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Highway">
  <a:themeElements>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fontScheme name="Highway">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ighway 2">
        <a:dk1>
          <a:srgbClr val="777777"/>
        </a:dk1>
        <a:lt1>
          <a:srgbClr val="FFFFFF"/>
        </a:lt1>
        <a:dk2>
          <a:srgbClr val="28863C"/>
        </a:dk2>
        <a:lt2>
          <a:srgbClr val="FFFFFF"/>
        </a:lt2>
        <a:accent1>
          <a:srgbClr val="909082"/>
        </a:accent1>
        <a:accent2>
          <a:srgbClr val="809EA8"/>
        </a:accent2>
        <a:accent3>
          <a:srgbClr val="ACC3A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Bright Balloons">
  <a:themeElements>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fontScheme name="Bright Balloons">
      <a:majorFont>
        <a:latin typeface="Lucida Handwriting"/>
        <a:ea typeface="MS Pゴシック"/>
        <a:cs typeface=""/>
      </a:majorFont>
      <a:minorFont>
        <a:latin typeface="Arial"/>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000099"/>
        </a:dk2>
        <a:lt2>
          <a:srgbClr val="FFFFFF"/>
        </a:lt2>
        <a:accent1>
          <a:srgbClr val="6666FF"/>
        </a:accent1>
        <a:accent2>
          <a:srgbClr val="9999FF"/>
        </a:accent2>
        <a:accent3>
          <a:srgbClr val="AAAACA"/>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000099"/>
        </a:dk2>
        <a:lt2>
          <a:srgbClr val="FFFFFF"/>
        </a:lt2>
        <a:accent1>
          <a:srgbClr val="FF6600"/>
        </a:accent1>
        <a:accent2>
          <a:srgbClr val="FFCC00"/>
        </a:accent2>
        <a:accent3>
          <a:srgbClr val="AAAACA"/>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000099"/>
        </a:dk2>
        <a:lt2>
          <a:srgbClr val="FFFFFF"/>
        </a:lt2>
        <a:accent1>
          <a:srgbClr val="9966FF"/>
        </a:accent1>
        <a:accent2>
          <a:srgbClr val="00CC66"/>
        </a:accent2>
        <a:accent3>
          <a:srgbClr val="AAAA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_Checklist Theme">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imosa">
  <a:themeElements>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fontScheme name="Mimosa">
      <a:majorFont>
        <a:latin typeface="Futur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mosa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Crayon">
  <a:themeElements>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rayon 1">
        <a:dk1>
          <a:srgbClr val="FFB800"/>
        </a:dk1>
        <a:lt1>
          <a:srgbClr val="FCF56E"/>
        </a:lt1>
        <a:dk2>
          <a:srgbClr val="003366"/>
        </a:dk2>
        <a:lt2>
          <a:srgbClr val="FF0000"/>
        </a:lt2>
        <a:accent1>
          <a:srgbClr val="006666"/>
        </a:accent1>
        <a:accent2>
          <a:srgbClr val="000000"/>
        </a:accent2>
        <a:accent3>
          <a:srgbClr val="AAADB8"/>
        </a:accent3>
        <a:accent4>
          <a:srgbClr val="D7D15D"/>
        </a:accent4>
        <a:accent5>
          <a:srgbClr val="AAB8B8"/>
        </a:accent5>
        <a:accent6>
          <a:srgbClr val="000000"/>
        </a:accent6>
        <a:hlink>
          <a:srgbClr val="00B200"/>
        </a:hlink>
        <a:folHlink>
          <a:srgbClr val="0000FF"/>
        </a:folHlink>
      </a:clrScheme>
      <a:clrMap bg1="dk2" tx1="lt1" bg2="dk1" tx2="lt2" accent1="accent1" accent2="accent2" accent3="accent3" accent4="accent4" accent5="accent5" accent6="accent6" hlink="hlink" folHlink="folHlink"/>
    </a:extraClrScheme>
    <a:extraClrScheme>
      <a:clrScheme name="Crayon 2">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 3">
        <a:dk1>
          <a:srgbClr val="99CCFF"/>
        </a:dk1>
        <a:lt1>
          <a:srgbClr val="FFFFFF"/>
        </a:lt1>
        <a:dk2>
          <a:srgbClr val="A50021"/>
        </a:dk2>
        <a:lt2>
          <a:srgbClr val="FFFFCC"/>
        </a:lt2>
        <a:accent1>
          <a:srgbClr val="FF9900"/>
        </a:accent1>
        <a:accent2>
          <a:srgbClr val="000066"/>
        </a:accent2>
        <a:accent3>
          <a:srgbClr val="CFAAAB"/>
        </a:accent3>
        <a:accent4>
          <a:srgbClr val="DADADA"/>
        </a:accent4>
        <a:accent5>
          <a:srgbClr val="FFCAAA"/>
        </a:accent5>
        <a:accent6>
          <a:srgbClr val="00005C"/>
        </a:accent6>
        <a:hlink>
          <a:srgbClr val="00B200"/>
        </a:hlink>
        <a:folHlink>
          <a:srgbClr val="FFFF00"/>
        </a:folHlink>
      </a:clrScheme>
      <a:clrMap bg1="dk2" tx1="lt1" bg2="dk1" tx2="lt2" accent1="accent1" accent2="accent2" accent3="accent3" accent4="accent4" accent5="accent5" accent6="accent6" hlink="hlink" folHlink="folHlink"/>
    </a:extraClrScheme>
    <a:extraClrScheme>
      <a:clrScheme name="Crayon 4">
        <a:dk1>
          <a:srgbClr val="808000"/>
        </a:dk1>
        <a:lt1>
          <a:srgbClr val="FFFFFF"/>
        </a:lt1>
        <a:dk2>
          <a:srgbClr val="336600"/>
        </a:dk2>
        <a:lt2>
          <a:srgbClr val="FFFFFF"/>
        </a:lt2>
        <a:accent1>
          <a:srgbClr val="003300"/>
        </a:accent1>
        <a:accent2>
          <a:srgbClr val="CCCC00"/>
        </a:accent2>
        <a:accent3>
          <a:srgbClr val="ADB8AA"/>
        </a:accent3>
        <a:accent4>
          <a:srgbClr val="DADADA"/>
        </a:accent4>
        <a:accent5>
          <a:srgbClr val="AAADAA"/>
        </a:accent5>
        <a:accent6>
          <a:srgbClr val="B9B900"/>
        </a:accent6>
        <a:hlink>
          <a:srgbClr val="808000"/>
        </a:hlink>
        <a:folHlink>
          <a:srgbClr val="CCFF33"/>
        </a:folHlink>
      </a:clrScheme>
      <a:clrMap bg1="dk2" tx1="lt1" bg2="dk1" tx2="lt2" accent1="accent1" accent2="accent2" accent3="accent3" accent4="accent4" accent5="accent5" accent6="accent6" hlink="hlink" folHlink="folHlink"/>
    </a:extraClrScheme>
    <a:extraClrScheme>
      <a:clrScheme name="Crayon 5">
        <a:dk1>
          <a:srgbClr val="6666FF"/>
        </a:dk1>
        <a:lt1>
          <a:srgbClr val="FFFFFF"/>
        </a:lt1>
        <a:dk2>
          <a:srgbClr val="000066"/>
        </a:dk2>
        <a:lt2>
          <a:srgbClr val="FFFFFF"/>
        </a:lt2>
        <a:accent1>
          <a:srgbClr val="0000CC"/>
        </a:accent1>
        <a:accent2>
          <a:srgbClr val="FFCC00"/>
        </a:accent2>
        <a:accent3>
          <a:srgbClr val="AAAAB8"/>
        </a:accent3>
        <a:accent4>
          <a:srgbClr val="DADADA"/>
        </a:accent4>
        <a:accent5>
          <a:srgbClr val="AAAAE2"/>
        </a:accent5>
        <a:accent6>
          <a:srgbClr val="E7B900"/>
        </a:accent6>
        <a:hlink>
          <a:srgbClr val="CC3300"/>
        </a:hlink>
        <a:folHlink>
          <a:srgbClr val="CCFF33"/>
        </a:folHlink>
      </a:clrScheme>
      <a:clrMap bg1="dk2" tx1="lt1" bg2="dk1" tx2="lt2" accent1="accent1" accent2="accent2" accent3="accent3" accent4="accent4" accent5="accent5" accent6="accent6" hlink="hlink" folHlink="folHlink"/>
    </a:extraClrScheme>
    <a:extraClrScheme>
      <a:clrScheme name="Crayon 6">
        <a:dk1>
          <a:srgbClr val="000000"/>
        </a:dk1>
        <a:lt1>
          <a:srgbClr val="FFFFFF"/>
        </a:lt1>
        <a:dk2>
          <a:srgbClr val="800080"/>
        </a:dk2>
        <a:lt2>
          <a:srgbClr val="FFFFFF"/>
        </a:lt2>
        <a:accent1>
          <a:srgbClr val="660066"/>
        </a:accent1>
        <a:accent2>
          <a:srgbClr val="FFCC00"/>
        </a:accent2>
        <a:accent3>
          <a:srgbClr val="C0AAC0"/>
        </a:accent3>
        <a:accent4>
          <a:srgbClr val="DADADA"/>
        </a:accent4>
        <a:accent5>
          <a:srgbClr val="B8AAB8"/>
        </a:accent5>
        <a:accent6>
          <a:srgbClr val="E7B900"/>
        </a:accent6>
        <a:hlink>
          <a:srgbClr val="CC3300"/>
        </a:hlink>
        <a:folHlink>
          <a:srgbClr val="FF3300"/>
        </a:folHlink>
      </a:clrScheme>
      <a:clrMap bg1="dk2" tx1="lt1" bg2="dk1" tx2="lt2" accent1="accent1" accent2="accent2" accent3="accent3" accent4="accent4" accent5="accent5" accent6="accent6" hlink="hlink" folHlink="folHlink"/>
    </a:extraClrScheme>
    <a:extraClrScheme>
      <a:clrScheme name="Crayon 7">
        <a:dk1>
          <a:srgbClr val="000000"/>
        </a:dk1>
        <a:lt1>
          <a:srgbClr val="FFFFFF"/>
        </a:lt1>
        <a:dk2>
          <a:srgbClr val="000000"/>
        </a:dk2>
        <a:lt2>
          <a:srgbClr val="3399FF"/>
        </a:lt2>
        <a:accent1>
          <a:srgbClr val="CCFFFF"/>
        </a:accent1>
        <a:accent2>
          <a:srgbClr val="008080"/>
        </a:accent2>
        <a:accent3>
          <a:srgbClr val="FFFFFF"/>
        </a:accent3>
        <a:accent4>
          <a:srgbClr val="000000"/>
        </a:accent4>
        <a:accent5>
          <a:srgbClr val="E2FF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 8">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_Director's Chair">
  <a:themeElements>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irector's Chair">
      <a:majorFont>
        <a:latin typeface="Century Gothic"/>
        <a:ea typeface="Osaka"/>
        <a:cs typeface=""/>
      </a:majorFont>
      <a:minorFont>
        <a:latin typeface="Century Gothic"/>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irector's Chai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s Chai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s Ch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s Chair 4">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s Chair 5">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_Mimosa">
  <a:themeElements>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fontScheme name="Mimosa">
      <a:majorFont>
        <a:latin typeface="Futur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mosa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Drafting">
  <a:themeElements>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fontScheme name="Drafting">
      <a:majorFont>
        <a:latin typeface="Trebuchet MS"/>
        <a:ea typeface="Osaka"/>
        <a:cs typeface=""/>
      </a:majorFont>
      <a:minorFont>
        <a:latin typeface="Trebuchet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rafting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afting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rafting 4">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rafting 5">
        <a:dk1>
          <a:srgbClr val="000000"/>
        </a:dk1>
        <a:lt1>
          <a:srgbClr val="FFFFFF"/>
        </a:lt1>
        <a:dk2>
          <a:srgbClr val="000000"/>
        </a:dk2>
        <a:lt2>
          <a:srgbClr val="3E3E5C"/>
        </a:lt2>
        <a:accent1>
          <a:srgbClr val="60597B"/>
        </a:accent1>
        <a:accent2>
          <a:srgbClr val="6666FF"/>
        </a:accent2>
        <a:accent3>
          <a:srgbClr val="FFFFF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_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_Highway">
  <a:themeElements>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fontScheme name="Highway">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ighway 2">
        <a:dk1>
          <a:srgbClr val="777777"/>
        </a:dk1>
        <a:lt1>
          <a:srgbClr val="FFFFFF"/>
        </a:lt1>
        <a:dk2>
          <a:srgbClr val="28863C"/>
        </a:dk2>
        <a:lt2>
          <a:srgbClr val="FFFFFF"/>
        </a:lt2>
        <a:accent1>
          <a:srgbClr val="909082"/>
        </a:accent1>
        <a:accent2>
          <a:srgbClr val="809EA8"/>
        </a:accent2>
        <a:accent3>
          <a:srgbClr val="ACC3A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_Bright Balloons">
  <a:themeElements>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fontScheme name="Bright Balloons">
      <a:majorFont>
        <a:latin typeface="Lucida Handwriting"/>
        <a:ea typeface="MS Pゴシック"/>
        <a:cs typeface=""/>
      </a:majorFont>
      <a:minorFont>
        <a:latin typeface="Arial"/>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000099"/>
        </a:dk2>
        <a:lt2>
          <a:srgbClr val="FFFFFF"/>
        </a:lt2>
        <a:accent1>
          <a:srgbClr val="6666FF"/>
        </a:accent1>
        <a:accent2>
          <a:srgbClr val="9999FF"/>
        </a:accent2>
        <a:accent3>
          <a:srgbClr val="AAAACA"/>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000099"/>
        </a:dk2>
        <a:lt2>
          <a:srgbClr val="FFFFFF"/>
        </a:lt2>
        <a:accent1>
          <a:srgbClr val="FF6600"/>
        </a:accent1>
        <a:accent2>
          <a:srgbClr val="FFCC00"/>
        </a:accent2>
        <a:accent3>
          <a:srgbClr val="AAAACA"/>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000099"/>
        </a:dk2>
        <a:lt2>
          <a:srgbClr val="FFFFFF"/>
        </a:lt2>
        <a:accent1>
          <a:srgbClr val="9966FF"/>
        </a:accent1>
        <a:accent2>
          <a:srgbClr val="00CC66"/>
        </a:accent2>
        <a:accent3>
          <a:srgbClr val="AAAA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rafting">
  <a:themeElements>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fontScheme name="Drafting">
      <a:majorFont>
        <a:latin typeface="Trebuchet MS"/>
        <a:ea typeface="Osaka"/>
        <a:cs typeface=""/>
      </a:majorFont>
      <a:minorFont>
        <a:latin typeface="Trebuchet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rafting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afting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afting 3">
        <a:dk1>
          <a:srgbClr val="000000"/>
        </a:dk1>
        <a:lt1>
          <a:srgbClr val="FFFFFF"/>
        </a:lt1>
        <a:dk2>
          <a:srgbClr val="000000"/>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rafting 4">
        <a:dk1>
          <a:srgbClr val="000000"/>
        </a:dk1>
        <a:lt1>
          <a:srgbClr val="FFFFFF"/>
        </a:lt1>
        <a:dk2>
          <a:srgbClr val="000000"/>
        </a:dk2>
        <a:lt2>
          <a:srgbClr val="777777"/>
        </a:lt2>
        <a:accent1>
          <a:srgbClr val="909082"/>
        </a:accent1>
        <a:accent2>
          <a:srgbClr val="809EA8"/>
        </a:accent2>
        <a:accent3>
          <a:srgbClr val="FFFFFF"/>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rafting 5">
        <a:dk1>
          <a:srgbClr val="000000"/>
        </a:dk1>
        <a:lt1>
          <a:srgbClr val="FFFFFF"/>
        </a:lt1>
        <a:dk2>
          <a:srgbClr val="000000"/>
        </a:dk2>
        <a:lt2>
          <a:srgbClr val="3E3E5C"/>
        </a:lt2>
        <a:accent1>
          <a:srgbClr val="60597B"/>
        </a:accent1>
        <a:accent2>
          <a:srgbClr val="6666FF"/>
        </a:accent2>
        <a:accent3>
          <a:srgbClr val="FFFFF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way">
  <a:themeElements>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fontScheme name="Highway">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ighway 2">
        <a:dk1>
          <a:srgbClr val="777777"/>
        </a:dk1>
        <a:lt1>
          <a:srgbClr val="FFFFFF"/>
        </a:lt1>
        <a:dk2>
          <a:srgbClr val="28863C"/>
        </a:dk2>
        <a:lt2>
          <a:srgbClr val="FFFFFF"/>
        </a:lt2>
        <a:accent1>
          <a:srgbClr val="909082"/>
        </a:accent1>
        <a:accent2>
          <a:srgbClr val="809EA8"/>
        </a:accent2>
        <a:accent3>
          <a:srgbClr val="ACC3A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right Balloons">
  <a:themeElements>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fontScheme name="Bright Balloons">
      <a:majorFont>
        <a:latin typeface="Lucida Handwriting"/>
        <a:ea typeface="MS Pゴシック"/>
        <a:cs typeface=""/>
      </a:majorFont>
      <a:minorFont>
        <a:latin typeface="Arial"/>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right Balloons 1">
        <a:dk1>
          <a:srgbClr val="808080"/>
        </a:dk1>
        <a:lt1>
          <a:srgbClr val="FFFF00"/>
        </a:lt1>
        <a:dk2>
          <a:srgbClr val="2D315E"/>
        </a:dk2>
        <a:lt2>
          <a:srgbClr val="FFFF00"/>
        </a:lt2>
        <a:accent1>
          <a:srgbClr val="A43433"/>
        </a:accent1>
        <a:accent2>
          <a:srgbClr val="4E5684"/>
        </a:accent2>
        <a:accent3>
          <a:srgbClr val="ADADB6"/>
        </a:accent3>
        <a:accent4>
          <a:srgbClr val="DADA00"/>
        </a:accent4>
        <a:accent5>
          <a:srgbClr val="CFAEAD"/>
        </a:accent5>
        <a:accent6>
          <a:srgbClr val="464D77"/>
        </a:accent6>
        <a:hlink>
          <a:srgbClr val="E5A254"/>
        </a:hlink>
        <a:folHlink>
          <a:srgbClr val="EC84DB"/>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000099"/>
        </a:dk2>
        <a:lt2>
          <a:srgbClr val="FFFFFF"/>
        </a:lt2>
        <a:accent1>
          <a:srgbClr val="6666FF"/>
        </a:accent1>
        <a:accent2>
          <a:srgbClr val="9999FF"/>
        </a:accent2>
        <a:accent3>
          <a:srgbClr val="AAAACA"/>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000099"/>
        </a:dk2>
        <a:lt2>
          <a:srgbClr val="FFFFFF"/>
        </a:lt2>
        <a:accent1>
          <a:srgbClr val="FF6600"/>
        </a:accent1>
        <a:accent2>
          <a:srgbClr val="FFCC00"/>
        </a:accent2>
        <a:accent3>
          <a:srgbClr val="AAAACA"/>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000099"/>
        </a:dk2>
        <a:lt2>
          <a:srgbClr val="FFFFFF"/>
        </a:lt2>
        <a:accent1>
          <a:srgbClr val="9966FF"/>
        </a:accent1>
        <a:accent2>
          <a:srgbClr val="00CC66"/>
        </a:accent2>
        <a:accent3>
          <a:srgbClr val="AAAA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1234</Words>
  <Application>Microsoft Office PowerPoint</Application>
  <PresentationFormat>On-screen Show (4:3)</PresentationFormat>
  <Paragraphs>65</Paragraphs>
  <Slides>16</Slides>
  <Notes>0</Notes>
  <HiddenSlides>0</HiddenSlides>
  <MMClips>0</MMClips>
  <ScaleCrop>false</ScaleCrop>
  <HeadingPairs>
    <vt:vector size="4" baseType="variant">
      <vt:variant>
        <vt:lpstr>Theme</vt:lpstr>
      </vt:variant>
      <vt:variant>
        <vt:i4>38</vt:i4>
      </vt:variant>
      <vt:variant>
        <vt:lpstr>Slide Titles</vt:lpstr>
      </vt:variant>
      <vt:variant>
        <vt:i4>16</vt:i4>
      </vt:variant>
    </vt:vector>
  </HeadingPairs>
  <TitlesOfParts>
    <vt:vector size="54" baseType="lpstr">
      <vt:lpstr>Crayon Theme</vt:lpstr>
      <vt:lpstr>Director's Chair</vt:lpstr>
      <vt:lpstr>Mimosa</vt:lpstr>
      <vt:lpstr>Drafting</vt:lpstr>
      <vt:lpstr>Earth</vt:lpstr>
      <vt:lpstr>Highway</vt:lpstr>
      <vt:lpstr>Bright Balloons</vt:lpstr>
      <vt:lpstr>Ocean</vt:lpstr>
      <vt:lpstr>1_Office Theme</vt:lpstr>
      <vt:lpstr>1_Crayon Theme</vt:lpstr>
      <vt:lpstr>1_Director's Chair</vt:lpstr>
      <vt:lpstr>1_Mimosa</vt:lpstr>
      <vt:lpstr>1_Drafting</vt:lpstr>
      <vt:lpstr>1_Earth</vt:lpstr>
      <vt:lpstr>1_Highway</vt:lpstr>
      <vt:lpstr>1_Bright Balloons</vt:lpstr>
      <vt:lpstr>1_Ocean</vt:lpstr>
      <vt:lpstr>2_Office Theme</vt:lpstr>
      <vt:lpstr>Checklist Theme</vt:lpstr>
      <vt:lpstr>Crayon</vt:lpstr>
      <vt:lpstr>2_Director's Chair</vt:lpstr>
      <vt:lpstr>2_Mimosa</vt:lpstr>
      <vt:lpstr>2_Drafting</vt:lpstr>
      <vt:lpstr>2_Earth</vt:lpstr>
      <vt:lpstr>2_Highway</vt:lpstr>
      <vt:lpstr>2_Bright Balloons</vt:lpstr>
      <vt:lpstr>2_Ocean</vt:lpstr>
      <vt:lpstr>3_Office Theme</vt:lpstr>
      <vt:lpstr>1_Checklist Theme</vt:lpstr>
      <vt:lpstr>1_Crayon</vt:lpstr>
      <vt:lpstr>3_Director's Chair</vt:lpstr>
      <vt:lpstr>3_Mimosa</vt:lpstr>
      <vt:lpstr>3_Drafting</vt:lpstr>
      <vt:lpstr>3_Earth</vt:lpstr>
      <vt:lpstr>3_Highway</vt:lpstr>
      <vt:lpstr>3_Bright Balloons</vt:lpstr>
      <vt:lpstr>3_Ocean</vt:lpstr>
      <vt:lpstr>4_Office Theme</vt:lpstr>
      <vt:lpstr>Expository Writing</vt:lpstr>
      <vt:lpstr>What is Expository Writing? </vt:lpstr>
      <vt:lpstr>Text Structure</vt:lpstr>
      <vt:lpstr>Beginnings: Hooking Your Reader</vt:lpstr>
      <vt:lpstr>What’s in the middle?</vt:lpstr>
      <vt:lpstr>Endings: Beyond “Happily Ever After” </vt:lpstr>
      <vt:lpstr>Transition Words</vt:lpstr>
      <vt:lpstr>Organizing Your Writing</vt:lpstr>
      <vt:lpstr>Sample Expository Prompt</vt:lpstr>
      <vt:lpstr>Sample Expository Introduction</vt:lpstr>
      <vt:lpstr>PowerPoint Presentation</vt:lpstr>
      <vt:lpstr>Topic Sentences</vt:lpstr>
      <vt:lpstr>Good Topic Sentences</vt:lpstr>
      <vt:lpstr>PowerPoint Presentation</vt:lpstr>
      <vt:lpstr>PowerPoint Presentation</vt:lpstr>
      <vt:lpstr>Bad Topic Sentences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Villafranca</dc:creator>
  <cp:lastModifiedBy>kconn</cp:lastModifiedBy>
  <cp:revision>18</cp:revision>
  <dcterms:created xsi:type="dcterms:W3CDTF">2012-12-02T14:37:45Z</dcterms:created>
  <dcterms:modified xsi:type="dcterms:W3CDTF">2016-02-29T12:59:08Z</dcterms:modified>
</cp:coreProperties>
</file>