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1" r:id="rId5"/>
    <p:sldId id="264" r:id="rId6"/>
    <p:sldId id="262" r:id="rId7"/>
    <p:sldId id="272" r:id="rId8"/>
    <p:sldId id="265" r:id="rId9"/>
    <p:sldId id="266" r:id="rId10"/>
    <p:sldId id="267" r:id="rId11"/>
    <p:sldId id="268" r:id="rId12"/>
    <p:sldId id="269" r:id="rId13"/>
    <p:sldId id="270" r:id="rId14"/>
    <p:sldId id="259" r:id="rId15"/>
    <p:sldId id="271" r:id="rId16"/>
    <p:sldId id="260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95" d="100"/>
          <a:sy n="95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C04504-B209-4EEE-A351-708DC5760A33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95EB62-D749-4097-9ACE-9613DC86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Dp1tiUsZw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uact=8&amp;docid=bF5Dafs1RS2QLM&amp;tbnid=ATz15g_5zKw2jM:&amp;ved=0CAcQjRw&amp;url=http://www.quickmeme.com/meme/36kivu&amp;ei=Q5U1VNOvNK_7sASJ-IDYAg&amp;psig=AFQjCNEcS7anOXexjaVCkWJVx-nrZlzfZQ&amp;ust=141288415007730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09800"/>
            <a:ext cx="76295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09800"/>
            <a:ext cx="16287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0" y="37338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lbs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67000"/>
            <a:ext cx="914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73914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1" y="3657600"/>
            <a:ext cx="53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lbs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590800"/>
            <a:ext cx="914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73914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209800"/>
            <a:ext cx="1219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48000" y="2514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lbs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8600" y="2514600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lbs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81600" y="2514600"/>
            <a:ext cx="7665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lbs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0" y="2514600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lbs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239000" y="2514600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lbs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12" grpId="0" build="p"/>
      <p:bldP spid="13" grpId="0" build="p"/>
      <p:bldP spid="1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fall at the same rate because a more massive object </a:t>
            </a:r>
            <a:r>
              <a:rPr lang="en-US" dirty="0" smtClean="0"/>
              <a:t>have </a:t>
            </a:r>
            <a:r>
              <a:rPr lang="en-US" dirty="0" smtClean="0"/>
              <a:t>more gravity pulling down on it, so the force to move is still equal.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 all objects really fall at the same rate on Earth?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http://www.youtube.com/watch?feature=youtube_gdata_player&amp;v=quZxSCn-nu8&amp;desktop_uri=%2Fwatch%3Fv%3DquZxSCn-nu8%26feature%3Dyoutube_gdata_player&amp;app=desktop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do objects not fall at the same rate on Earth?</a:t>
            </a:r>
          </a:p>
          <a:p>
            <a:r>
              <a:rPr lang="en-US" dirty="0" smtClean="0"/>
              <a:t>Objects do not fall at the same rate on Earth because we have air resistance which is an outside force counteracting gravity.</a:t>
            </a:r>
          </a:p>
          <a:p>
            <a:r>
              <a:rPr lang="en-US" dirty="0" smtClean="0"/>
              <a:t>(most objects however do fall at the same rate)</a:t>
            </a:r>
          </a:p>
          <a:p>
            <a:r>
              <a:rPr lang="en-US" dirty="0" smtClean="0"/>
              <a:t>Weight does not effect gravity.</a:t>
            </a:r>
          </a:p>
          <a:p>
            <a:r>
              <a:rPr lang="en-US" dirty="0" smtClean="0"/>
              <a:t>Things like shape and surface area can effect how fast an object falls through air.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Feather Vs. Hammer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would happen if you dropped a feather and hammer without air resistance?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Https://www.youtube.com/watch?v=KDp1tiUsZw8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there is no air resistance objects do fall at the same rate.  (example the moon which is a vacuum)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 Write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399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For both 1M and ½ M give:</a:t>
            </a:r>
          </a:p>
          <a:p>
            <a:pPr marL="137160" indent="0">
              <a:buNone/>
            </a:pPr>
            <a:r>
              <a:rPr lang="en-US" sz="2400" dirty="0" smtClean="0"/>
              <a:t>                Vibration, Frequency, Period, Gravity, % error</a:t>
            </a:r>
          </a:p>
          <a:p>
            <a:r>
              <a:rPr lang="en-US" sz="2400" dirty="0" smtClean="0"/>
              <a:t>Define Gravity.?</a:t>
            </a:r>
          </a:p>
          <a:p>
            <a:r>
              <a:rPr lang="en-US" sz="2400" dirty="0" smtClean="0"/>
              <a:t>Law 1 (define and explain)?</a:t>
            </a:r>
          </a:p>
          <a:p>
            <a:r>
              <a:rPr lang="en-US" sz="2400" dirty="0" smtClean="0"/>
              <a:t>Law 2 (define and explain)?</a:t>
            </a:r>
          </a:p>
          <a:p>
            <a:r>
              <a:rPr lang="en-US" sz="2400" dirty="0" smtClean="0"/>
              <a:t>Law 3 (define and explain)?</a:t>
            </a:r>
          </a:p>
          <a:p>
            <a:r>
              <a:rPr lang="en-US" sz="2400" dirty="0" smtClean="0"/>
              <a:t>Which falls faster in a vacuum a feather or brick?</a:t>
            </a:r>
          </a:p>
          <a:p>
            <a:r>
              <a:rPr lang="en-US" sz="2400" dirty="0" smtClean="0"/>
              <a:t>Why do things not all fall at the same rate on Earth?</a:t>
            </a:r>
          </a:p>
          <a:p>
            <a:r>
              <a:rPr lang="en-US" sz="2400" dirty="0" smtClean="0"/>
              <a:t>Why did we have % deviation?</a:t>
            </a:r>
          </a:p>
          <a:p>
            <a:r>
              <a:rPr lang="en-US" sz="2400" dirty="0" smtClean="0"/>
              <a:t>How could we prevent our errors?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Gravity?</a:t>
            </a: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Gravity is an attractive force that exists between any two particles in the universe.  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6386" name="Picture 2" descr="https://encrypted-tbn1.gstatic.com/images?q=tbn:ANd9GcQa0MDb6Oxw0KrhNyZn4GjRT0CLTZqltmuqMV6gDoa9b8tzOhY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276600"/>
            <a:ext cx="2857500" cy="3000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Newton’s laws of gravity.</a:t>
            </a:r>
          </a:p>
          <a:p>
            <a:r>
              <a:rPr lang="en-US" dirty="0" smtClean="0"/>
              <a:t>1) All particles in the universe attract each other.  (Everything has gravity).</a:t>
            </a:r>
            <a:endParaRPr lang="en-US" dirty="0"/>
          </a:p>
        </p:txBody>
      </p:sp>
      <p:pic>
        <p:nvPicPr>
          <p:cNvPr id="4" name="Picture 3" descr="Mr Papp hi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200400"/>
            <a:ext cx="30480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6324600"/>
            <a:ext cx="4945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This means everyone is attracted to me 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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2) The force of attraction between two particles increases as the mass of either or both increase (similar to larger magnets having more pull)</a:t>
            </a:r>
            <a:endParaRPr lang="en-US" dirty="0"/>
          </a:p>
        </p:txBody>
      </p:sp>
      <p:pic>
        <p:nvPicPr>
          <p:cNvPr id="4" name="Picture 3" descr="larger objects have more grav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3124200"/>
            <a:ext cx="2133600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eight on other plane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69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 The force of attraction between two particles decreases as the distance between them increases.  The force is inversely related to the distance multiplied by itself.  </a:t>
            </a:r>
          </a:p>
          <a:p>
            <a:r>
              <a:rPr lang="en-US" dirty="0" smtClean="0"/>
              <a:t>(The further away you get the less gravitational attraction)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1127760"/>
          </a:xfrm>
        </p:spPr>
        <p:txBody>
          <a:bodyPr/>
          <a:lstStyle/>
          <a:p>
            <a:r>
              <a:rPr lang="en-US" dirty="0" smtClean="0"/>
              <a:t>Technically Earths gravity field never runs out.  It just gets incredibly small.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"/>
            <a:ext cx="5181600" cy="434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5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falls faster, a heavy or light object?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09800"/>
            <a:ext cx="76295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667000"/>
            <a:ext cx="914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09800"/>
            <a:ext cx="76295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09800"/>
            <a:ext cx="16287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67000"/>
            <a:ext cx="914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1611</TotalTime>
  <Words>395</Words>
  <Application>Microsoft Office PowerPoint</Application>
  <PresentationFormat>On-screen Show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Gravity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Feather Vs. Hammer</vt:lpstr>
      <vt:lpstr>Gravity Write up</vt:lpstr>
    </vt:vector>
  </TitlesOfParts>
  <Company>Arlington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Gravity</dc:title>
  <dc:creator>spapp</dc:creator>
  <cp:lastModifiedBy>Steven Papp</cp:lastModifiedBy>
  <cp:revision>53</cp:revision>
  <dcterms:created xsi:type="dcterms:W3CDTF">2012-10-25T21:11:44Z</dcterms:created>
  <dcterms:modified xsi:type="dcterms:W3CDTF">2017-10-18T15:22:38Z</dcterms:modified>
</cp:coreProperties>
</file>