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802BF9-632E-4C03-A762-7981B43FCC93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23C64B-A9E7-4D6F-9E3A-5D09038A8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6488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3DA73-4917-421F-8F6E-9324340C382A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505EB-EEBE-4560-A2F5-AB77B2E914C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3DA73-4917-421F-8F6E-9324340C382A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505EB-EEBE-4560-A2F5-AB77B2E914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3DA73-4917-421F-8F6E-9324340C382A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505EB-EEBE-4560-A2F5-AB77B2E914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3DA73-4917-421F-8F6E-9324340C382A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505EB-EEBE-4560-A2F5-AB77B2E914C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3DA73-4917-421F-8F6E-9324340C382A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505EB-EEBE-4560-A2F5-AB77B2E914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3DA73-4917-421F-8F6E-9324340C382A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505EB-EEBE-4560-A2F5-AB77B2E914C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3DA73-4917-421F-8F6E-9324340C382A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505EB-EEBE-4560-A2F5-AB77B2E914C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3DA73-4917-421F-8F6E-9324340C382A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505EB-EEBE-4560-A2F5-AB77B2E914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3DA73-4917-421F-8F6E-9324340C382A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505EB-EEBE-4560-A2F5-AB77B2E914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3DA73-4917-421F-8F6E-9324340C382A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505EB-EEBE-4560-A2F5-AB77B2E914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3DA73-4917-421F-8F6E-9324340C382A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505EB-EEBE-4560-A2F5-AB77B2E914C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2F3DA73-4917-421F-8F6E-9324340C382A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A8505EB-EEBE-4560-A2F5-AB77B2E914C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What Students Should Know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Narrative Text Structure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0821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571432"/>
          </a:xfrm>
        </p:spPr>
        <p:txBody>
          <a:bodyPr/>
          <a:lstStyle/>
          <a:p>
            <a:r>
              <a:rPr lang="en-US" dirty="0" smtClean="0"/>
              <a:t>Plot consists of 4 parts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Every plot consists of four major parts.  It is important for students to be able to identify these parts.</a:t>
            </a:r>
          </a:p>
          <a:p>
            <a:r>
              <a:rPr lang="en-US" sz="2800" b="1" i="1" u="sng" dirty="0" smtClean="0"/>
              <a:t>Problem</a:t>
            </a:r>
            <a:r>
              <a:rPr lang="en-US" sz="2800" dirty="0" smtClean="0"/>
              <a:t>: What main problem is character(s) facing? Generally found during the exposition of a story.</a:t>
            </a:r>
          </a:p>
          <a:p>
            <a:r>
              <a:rPr lang="en-US" sz="2800" dirty="0" smtClean="0"/>
              <a:t>This can take on many forms- see notes on Conflict.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4329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3289" y="4648200"/>
            <a:ext cx="6512511" cy="86696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en-US" sz="2800" b="1" i="1" u="sng" dirty="0" smtClean="0"/>
              <a:t>Response: </a:t>
            </a:r>
            <a:r>
              <a:rPr lang="en-US" sz="2800" dirty="0" smtClean="0"/>
              <a:t>How do the characters respond to the problem?</a:t>
            </a:r>
          </a:p>
          <a:p>
            <a:r>
              <a:rPr lang="en-US" sz="2800" dirty="0" smtClean="0"/>
              <a:t>These responses make up what are called episodes.</a:t>
            </a:r>
          </a:p>
          <a:p>
            <a:r>
              <a:rPr lang="en-US" sz="2800" dirty="0" smtClean="0"/>
              <a:t>Most short stories will have a minimum of 3 episodes.</a:t>
            </a:r>
          </a:p>
          <a:p>
            <a:r>
              <a:rPr lang="en-US" sz="2800" dirty="0" smtClean="0"/>
              <a:t>Each episode builds in tension as story reaches/leads to climax.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24102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5257800"/>
            <a:ext cx="6512511" cy="11430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4602480"/>
          </a:xfrm>
        </p:spPr>
        <p:txBody>
          <a:bodyPr>
            <a:normAutofit/>
          </a:bodyPr>
          <a:lstStyle/>
          <a:p>
            <a:r>
              <a:rPr lang="en-US" sz="2800" b="1" i="1" u="sng" dirty="0" smtClean="0"/>
              <a:t>Action:</a:t>
            </a:r>
            <a:r>
              <a:rPr lang="en-US" sz="2800" dirty="0" smtClean="0"/>
              <a:t> What do characters do about the problem?</a:t>
            </a:r>
          </a:p>
          <a:p>
            <a:r>
              <a:rPr lang="en-US" sz="2800" dirty="0" smtClean="0"/>
              <a:t>What actions do they take to solve the problem.</a:t>
            </a:r>
          </a:p>
          <a:p>
            <a:r>
              <a:rPr lang="en-US" sz="2800" dirty="0" smtClean="0"/>
              <a:t>The actions tend to escalate in sophistication as prior actions have not worked.</a:t>
            </a:r>
          </a:p>
          <a:p>
            <a:r>
              <a:rPr lang="en-US" sz="2800" dirty="0" smtClean="0"/>
              <a:t>Think, “dragon, dragon.”</a:t>
            </a:r>
          </a:p>
          <a:p>
            <a:endParaRPr lang="en-US" b="1" i="1" u="sng" dirty="0"/>
          </a:p>
        </p:txBody>
      </p:sp>
    </p:spTree>
    <p:extLst>
      <p:ext uri="{BB962C8B-B14F-4D97-AF65-F5344CB8AC3E}">
        <p14:creationId xmlns:p14="http://schemas.microsoft.com/office/powerpoint/2010/main" val="22180695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2800" b="1" i="1" u="sng" dirty="0" smtClean="0"/>
              <a:t>Outcome:</a:t>
            </a:r>
            <a:r>
              <a:rPr lang="en-US" sz="2800" dirty="0" smtClean="0"/>
              <a:t> What is the outcome of story? </a:t>
            </a:r>
          </a:p>
          <a:p>
            <a:r>
              <a:rPr lang="en-US" sz="2800" dirty="0" smtClean="0"/>
              <a:t>How is problem solved?  This is usually the last episode of the story.</a:t>
            </a:r>
          </a:p>
          <a:p>
            <a:r>
              <a:rPr lang="en-US" sz="2800" dirty="0" smtClean="0"/>
              <a:t>The other actions that follow are the falling action/resolution.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4808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Story 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http://learn.lexiconic.net/fiction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066800"/>
            <a:ext cx="6934200" cy="33480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434761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Episodes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b="1" i="1" u="sng" dirty="0" smtClean="0"/>
              <a:t>Episodes: </a:t>
            </a:r>
            <a:r>
              <a:rPr lang="en-US" dirty="0" smtClean="0"/>
              <a:t>Every story has episodes to move the plot along.</a:t>
            </a:r>
          </a:p>
          <a:p>
            <a:r>
              <a:rPr lang="en-US" dirty="0" smtClean="0"/>
              <a:t>Each episode, or “roadblock” will increase in tension as story moves forward.</a:t>
            </a:r>
          </a:p>
          <a:p>
            <a:r>
              <a:rPr lang="en-US" dirty="0" smtClean="0"/>
              <a:t>This helps build character and lays foundation for identifying theme.</a:t>
            </a:r>
          </a:p>
          <a:p>
            <a:r>
              <a:rPr lang="en-US" dirty="0" smtClean="0"/>
              <a:t>Last episode is usually the climax.  This is where character has solved </a:t>
            </a:r>
            <a:r>
              <a:rPr lang="en-US" smtClean="0"/>
              <a:t>the problem and has learned a lesson.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057427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20</TotalTime>
  <Words>243</Words>
  <Application>Microsoft Office PowerPoint</Application>
  <PresentationFormat>On-screen Show (4:3)</PresentationFormat>
  <Paragraphs>25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Slipstream</vt:lpstr>
      <vt:lpstr>Narrative Text Structure</vt:lpstr>
      <vt:lpstr>Plot consists of 4 parts</vt:lpstr>
      <vt:lpstr>PowerPoint Presentation</vt:lpstr>
      <vt:lpstr>PowerPoint Presentation</vt:lpstr>
      <vt:lpstr>PowerPoint Presentation</vt:lpstr>
      <vt:lpstr>Story Graph</vt:lpstr>
      <vt:lpstr>Episodes</vt:lpstr>
    </vt:vector>
  </TitlesOfParts>
  <Company>Arlington Central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Narrative Text Structure</dc:title>
  <dc:creator>kconn</dc:creator>
  <cp:lastModifiedBy>kconn</cp:lastModifiedBy>
  <cp:revision>3</cp:revision>
  <cp:lastPrinted>2015-10-26T12:48:18Z</cp:lastPrinted>
  <dcterms:created xsi:type="dcterms:W3CDTF">2015-10-26T12:17:20Z</dcterms:created>
  <dcterms:modified xsi:type="dcterms:W3CDTF">2015-10-26T12:49:18Z</dcterms:modified>
</cp:coreProperties>
</file>