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9D8EF5-1683-483E-8E9E-ED496B3ECB22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A2B2D5-DAFF-4611-8120-DE893FF6454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OVERHAND</a:t>
            </a:r>
            <a:br>
              <a:rPr lang="en-US" dirty="0" smtClean="0"/>
            </a:br>
            <a:r>
              <a:rPr lang="en-US" dirty="0" smtClean="0"/>
              <a:t>THROW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505200"/>
            <a:ext cx="44196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69806"/>
      </p:ext>
    </p:extLst>
  </p:cSld>
  <p:clrMapOvr>
    <a:masterClrMapping/>
  </p:clrMapOvr>
  <p:transition spd="slow" advTm="3295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685799"/>
            <a:ext cx="8229600" cy="1981201"/>
          </a:xfrm>
        </p:spPr>
        <p:txBody>
          <a:bodyPr/>
          <a:lstStyle/>
          <a:p>
            <a:r>
              <a:rPr lang="en-US" dirty="0" smtClean="0"/>
              <a:t>1</a:t>
            </a:r>
            <a:br>
              <a:rPr lang="en-US" dirty="0" smtClean="0"/>
            </a:br>
            <a:r>
              <a:rPr lang="en-US" dirty="0" smtClean="0"/>
              <a:t>Side to target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971800"/>
            <a:ext cx="320040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88650"/>
      </p:ext>
    </p:extLst>
  </p:cSld>
  <p:clrMapOvr>
    <a:masterClrMapping/>
  </p:clrMapOvr>
  <p:transition spd="slow" advTm="3058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838200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br>
              <a:rPr lang="en-US" dirty="0" smtClean="0"/>
            </a:br>
            <a:r>
              <a:rPr lang="en-US" dirty="0" smtClean="0"/>
              <a:t>bend throwing elbow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352800"/>
            <a:ext cx="35814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4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848">
        <p:fade/>
      </p:transition>
    </mc:Choice>
    <mc:Fallback xmlns="">
      <p:transition spd="med" advTm="384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334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3</a:t>
            </a:r>
            <a:br>
              <a:rPr lang="en-US" dirty="0" smtClean="0"/>
            </a:br>
            <a:r>
              <a:rPr lang="en-US" dirty="0" smtClean="0"/>
              <a:t>step &amp; </a:t>
            </a:r>
            <a:r>
              <a:rPr lang="en-US" dirty="0" smtClean="0"/>
              <a:t>ROTATE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743200"/>
            <a:ext cx="3809999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1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107">
        <p:split orient="vert"/>
      </p:transition>
    </mc:Choice>
    <mc:Fallback xmlns="">
      <p:transition spd="slow" advTm="4107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</a:t>
            </a:r>
            <a:br>
              <a:rPr lang="en-US" dirty="0" smtClean="0"/>
            </a:br>
            <a:r>
              <a:rPr lang="en-US" dirty="0" smtClean="0"/>
              <a:t>THROW </a:t>
            </a:r>
            <a:r>
              <a:rPr lang="en-US" dirty="0" smtClean="0"/>
              <a:t>&amp; follow through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505200"/>
            <a:ext cx="38100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286992"/>
      </p:ext>
    </p:extLst>
  </p:cSld>
  <p:clrMapOvr>
    <a:masterClrMapping/>
  </p:clrMapOvr>
  <p:transition spd="slow" advTm="4092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5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OVERHAND THROW</vt:lpstr>
      <vt:lpstr>1 Side to target</vt:lpstr>
      <vt:lpstr>2 bend throwing elbow </vt:lpstr>
      <vt:lpstr>3 step &amp; ROTATE</vt:lpstr>
      <vt:lpstr>4 THROW &amp; follow through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OVERHAND THROW</dc:title>
  <dc:creator>Murphy</dc:creator>
  <cp:lastModifiedBy>tmurphy2</cp:lastModifiedBy>
  <cp:revision>12</cp:revision>
  <dcterms:created xsi:type="dcterms:W3CDTF">2014-11-18T22:10:13Z</dcterms:created>
  <dcterms:modified xsi:type="dcterms:W3CDTF">2014-11-19T17:08:25Z</dcterms:modified>
</cp:coreProperties>
</file>