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71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954DE2-1417-49FC-A3B9-AFA73E04742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CF3F31-A710-4F6D-BAFD-60E1AF01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DEBF55-F05D-4FA0-AE5C-86A15D3D9CCA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355BE2-0956-4BA0-BCB8-0E7478F0A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P5a4pvaTvqDOAM&amp;tbnid=DEEVrickIYoeQM:&amp;ved=0CAgQjRwwAA&amp;url=http://www.thegreatdepressionfacts.org/disclaimer&amp;ei=u8ZBUavOI63F4AO9iIGQBQ&amp;psig=AFQjCNFkC2gekYxzObh8xA3hrh3vwnFyPQ&amp;ust=136335161164516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source=images&amp;cd=&amp;cad=rja&amp;docid=P5a4pvaTvqDOAM&amp;tbnid=DEEVrickIYoeQM:&amp;ved=0CAUQjRw&amp;url=http://www.stockpickssystem.com/the-great-depression/&amp;ei=0cZBUZvBJIjq9ASo1YHoAw&amp;psig=AFQjCNFkC2gekYxzObh8xA3hrh3vwnFyPQ&amp;ust=1363351611645164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com/url?sa=i&amp;source=images&amp;cd=&amp;cad=rja&amp;docid=cOXQPGG92VYZMM&amp;tbnid=VcqQrncxmkgpHM:&amp;ved=0CAgQjRwwAA&amp;url=http://www.filmpreservation.org/dvds-and-books/clips/marian-anderson-the-lincoln-memorial-concert-1939&amp;ei=b3RAUdGkLozx0wGmqoGwCw&amp;psig=AFQjCNHTgEtSswNjJ9iXwHciFpsnu3vqWQ&amp;ust=13632650077900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daughters+of+the+american+revolution&amp;source=images&amp;cd=&amp;cad=rja&amp;docid=jDnk-nhYxpHXCM&amp;tbnid=z32DFp5N1y4ECM:&amp;ved=0CAUQjRw&amp;url=http://www.vadar.org/&amp;ei=R3hAUfe9HuTx0wHC9IHgBQ&amp;bvm=bv.43287494,d.dmQ&amp;psig=AFQjCNHJDSeo0kcJj79rctevlvuoHnFQcw&amp;ust=1363265989103111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url?sa=i&amp;rct=j&amp;q=eleanor+roosevelt&amp;source=images&amp;cd=&amp;cad=rja&amp;docid=FZMJ7azTFpunNM&amp;tbnid=Kn_UOuUO7k_0BM:&amp;ved=&amp;url=http://www.sofeminine.co.uk/women-in-focus/album889759/inspirational-quotes-wise-words-from-famous-women-22200656.html&amp;ei=kXRAUaeDCO_v0QH1j4G4Dg&amp;psig=AFQjCNEetds1JukYYVPMgCzTYeL_ha_tlw&amp;ust=136326504147333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gif"/><Relationship Id="rId2" Type="http://schemas.openxmlformats.org/officeDocument/2006/relationships/hyperlink" Target="http://www.google.com/url?sa=i&amp;rct=j&amp;q=mexican+americans+during+the+great+depression&amp;source=images&amp;cd=&amp;cad=rja&amp;docid=UqYCYJK0sqVx1M&amp;tbnid=xqPa9W1oWD4oAM:&amp;ved=0CAUQjRw&amp;url=http://axiomamnesia.com/2012/03/05/apology-deporting-mexican-americans-great-depression-overturn-racist-policies-sentiment/&amp;ei=cnhAUa_uG8Lq0wGB24CICA&amp;bvm=bv.43287494,d.dmQ&amp;psig=AFQjCNEFzYlYwDiAxrIk82ZraLHtKiy7bQ&amp;ust=13632660219364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7eR5w666mzOgrM&amp;tbnid=S6iGIKUVDmVn-M:&amp;ved=0CAgQjRwwAA&amp;url=http://www.infoplease.com/atlas/northamerica.html&amp;ei=S3lAUZCnB8Gi0AGr64CQAg&amp;psig=AFQjCNFr96NRrqSMLu6u06U3TNwXIkTYEA&amp;ust=1363266251164090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mexican+americans+during+the+great+depression&amp;source=images&amp;cd=&amp;cad=rja&amp;docid=JL1FNevsgx4IeM&amp;tbnid=9obYKJYz4spbVM:&amp;ved=0CAUQjRw&amp;url=http://mexicanamericandepression.wordpress.com/2011/02/02/hello-world/&amp;ei=gnhAUZDtBOLG0QGaxoD4Bg&amp;bvm=bv.43287494,d.dmQ&amp;psig=AFQjCNEFzYlYwDiAxrIk82ZraLHtKiy7bQ&amp;ust=136326602193644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com/url?sa=i&amp;source=images&amp;cd=&amp;cad=rja&amp;docid=EJC6uVodSiG7FM&amp;tbnid=xVHp07iiMcGk4M:&amp;ved=0CAgQjRwwAA&amp;url=http://mendotadakota.com/mn/tag/the-indian-reorganization-act/&amp;ei=snlAUbm-BfKx0QHk54G4DA&amp;psig=AFQjCNEytcJ0hP0AkGXkOdMNSKJKFzBuYQ&amp;ust=1363266354168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8xb3fg6XgAhXxYt8KHUdfCYMQjRx6BAgBEAU&amp;url=https%3A%2F%2Farchives.sfweekly.com%2Fexhibitionist%2F2013%2F10%2F02%2Froad-trip-recreation-for-75th-anniversary-of-the-grapes-of-wrath&amp;psig=AOvVaw11r8e0CkuKlpM3f4txh71r&amp;ust=1549471081850656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hyperlink" Target="http://www.google.com/url?sa=i&amp;rct=j&amp;q=john+steinbeck&amp;source=images&amp;cd=&amp;cad=rja&amp;docid=E-MSPnh1Tfg1UM&amp;tbnid=voemz3VSG213dM:&amp;ved=0CAUQjRw&amp;url=http://www.biography.com/people/john-steinbeck-9493358&amp;ei=LHpAUcTWKPGn0AHnzoDIDw&amp;bvm=bv.43287494,d.dmQ&amp;psig=AFQjCNFojRkzKPbRdP8Z80oP1pXUOe0w_Q&amp;ust=13632664642001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8xb3fg6XgAhXxYt8KHUdfCYMQjRx6BAgBEAU&amp;url=https%3A%2F%2Fwww.tellwut.com%2Fsurveys%2Flifestyle%2Ffood-drink%2F111940-cotton-candy-grapes-part-2-for-the-mind.html&amp;psig=AOvVaw11r8e0CkuKlpM3f4txh71r&amp;ust=1549471081850656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www.google.com/url?sa=i&amp;rct=j&amp;q=john+steinbeck&amp;source=images&amp;cd=&amp;cad=rja&amp;docid=V_3Qix0Ai0gQPM&amp;tbnid=wS5p71DtUqariM:&amp;ved=0CAUQjRw&amp;url=http://en.wikipedia.org/wiki/File:JohnSteinbeck_TheGrapesOfWrath.jpg&amp;ei=VXpAUdaYIqeo0AG--YCYCw&amp;bvm=bv.43287494,d.dmQ&amp;psig=AFQjCNFojRkzKPbRdP8Z80oP1pXUOe0w_Q&amp;ust=1363266464200114" TargetMode="External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source=images&amp;cd=&amp;cad=rja&amp;docid=XKCD4b4pHcp9oM&amp;tbnid=NIYkVQb8NiwhAM:&amp;ved=0CAUQjRw&amp;url=http://narcosphere.narconews.com/thefield/stimulus-art-what-obama-can-use-roosevelts-wpa&amp;ei=kctBUb77LIPW9QSY-YHoDQ&amp;psig=AFQjCNHBYniNz0WB0FkootUv2ZNmnvERCA&amp;ust=1363352824338729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www.google.com/url?sa=i&amp;source=images&amp;cd=&amp;cad=rja&amp;docid=-TztJhT0QTVA2M&amp;tbnid=-8WRlg2CrVPLgM:&amp;ved=0CAgQjRwwAA&amp;url=http://en.wikipedia.org/wiki/Dorothea_Lange&amp;ei=tnpAUaWSEOHi0gHI94G4BA&amp;psig=AFQjCNGqrqyjL72KNOj7aRya-Zj34Tq5bQ&amp;ust=13632666143199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XKCD4b4pHcp9oM&amp;tbnid=NIYkVQb8NiwhAM:&amp;ved=0CAgQjRwwAA&amp;url=http://www.museum.state.il.us/ismdepts/art/WPA/gallery.html?RollID=roll01&amp;FrameID=Berkman_Chicago2&amp;ei=eMtBUYm4Ebe04AOhqgE&amp;psig=AFQjCNHBYniNz0WB0FkootUv2ZNmnvERCA&amp;ust=1363352824338729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0" Type="http://schemas.openxmlformats.org/officeDocument/2006/relationships/hyperlink" Target="http://www.google.com/url?sa=i&amp;source=images&amp;cd=&amp;cad=rja&amp;docid=XKCD4b4pHcp9oM&amp;tbnid=NIYkVQb8NiwhAM:&amp;ved=0CAUQjRw&amp;url=http://www.ipcny.org/exhib/exhib_ex/exhib_ex_mcny.htm&amp;ei=tstBUc3qCIqC9QTNh4GgDw&amp;psig=AFQjCNHBYniNz0WB0FkootUv2ZNmnvERCA&amp;ust=1363352824338729" TargetMode="External"/><Relationship Id="rId4" Type="http://schemas.openxmlformats.org/officeDocument/2006/relationships/hyperlink" Target="http://www.google.com/url?sa=i&amp;source=images&amp;cd=&amp;cad=rja&amp;docid=9bW1k_ISAKCzlM&amp;tbnid=n8h4R4umCa1khM:&amp;ved=0CAgQjRwwAA&amp;url=http://www.csga.com/Blog/2012/09/12/fdrs-alphabet-soup-records-from-the-great-depression/wpa-1/&amp;ei=7HpAUdXWKI2v0AG_v4CAAQ&amp;psig=AFQjCNEpPyy3ueckZEXDTr4FefgTTNJ_dA&amp;ust=1363266668719798" TargetMode="External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www.google.com/url?sa=i&amp;source=images&amp;cd=&amp;cad=rja&amp;docid=KOqBiwZ30p58iM&amp;tbnid=9BUOBHuVudo5XM:&amp;ved=0CAgQjRwwAA&amp;url=http://www.npr.org/templates/story/story.php?storyId=6485911&amp;ei=7ctBUY_CM5ij4AOs-IB4&amp;psig=AFQjCNHdmi-pA1mwRdaoyYwRgANEYBQXZg&amp;ust=13633529418889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FgLYZLRAI_xY2M&amp;tbnid=2vuJhb7zWlW22M:&amp;ved=0CAgQjRwwAA&amp;url=http://www.mchenrycountyturningpoint.org/blog/?p=4396&amp;ei=OcxBUbjjKu2p4APBs4HIAg&amp;psig=AFQjCNFtOYRqMWp9mILceh6ipiiAB4m8JQ&amp;ust=1363353017777976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www.google.com/url?sa=i&amp;source=images&amp;cd=&amp;cad=rja&amp;docid=081xaGvMw-cLjM&amp;tbnid=ockrc7BKENMrIM:&amp;ved=0CAgQjRwwAA&amp;url=http://www.guardian.co.uk/theguardian/2012/feb/22/archive-1935-mickey-mouse-disney&amp;ei=DsxBUfTTKvjI4APGz4DQDw&amp;psig=AFQjCNEiZeNVnB-O-7OS5nhGy9ZwqyIGsw&amp;ust=136335297473663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PostThumbnailView.nhn?blogId=brenda9299&amp;logNo=120059172064&amp;categoryNo=65&amp;parentCategoryNo=" TargetMode="External"/><Relationship Id="rId7" Type="http://schemas.openxmlformats.org/officeDocument/2006/relationships/image" Target="../media/image55.png"/><Relationship Id="rId2" Type="http://schemas.openxmlformats.org/officeDocument/2006/relationships/hyperlink" Target="http://www.google.com/url?sa=i&amp;source=images&amp;cd=&amp;cad=rja&amp;docid=BXzNLhq5NMXnLM&amp;tbnid=kKRRNaWTjvfr9M:&amp;ved=0CAgQjRwwAA&amp;url=http://www.otrcat.com/soap-opera-radio-shows.html&amp;ei=gMxBUdvdJazh4AOizIBg&amp;psig=AFQjCNHDlLFY0qDTsIw1eqwL3BkkIg5gkg&amp;ust=13633530886472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esS8WamDOC9WMM&amp;tbnid=cR6K9opP1U-l6M:&amp;ved=0CAgQjRwwAA&amp;url=http://www.docstoc.com/docs/115272346/The-Soap-Opera-Genre&amp;ei=28xBUebSO6-o4APyxoC4Dw&amp;psig=AFQjCNGvNVw0wIQYqo5AYrRS0N-z4Wp2ug&amp;ust=1363353180016765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Women+of+the+Great+Depression&amp;source=images&amp;cd=&amp;cad=rja&amp;docid=nXti4YkOZ4QQEM&amp;tbnid=Y2Xxqz3VIa-PtM:&amp;ved=0CAUQjRw&amp;url=http://sophiamichellerudy.wordpress.com/&amp;ei=GMdBUfawF42g8QTx8IGIDw&amp;psig=AFQjCNHHz8Z5N0fxu3-OFt1r9kR1UaliKg&amp;ust=13633516789840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ZldKtgqXgAhXiYN8KHW3uBzYQjRx6BAgBEAU&amp;url=https%3A%2F%2Fhasmark.dk%2F123%2Fsocial-impact-great-depression-essay&amp;psig=AOvVaw30JU4etYyICuEAnTcst8cP&amp;ust=1549470712648857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dcassaro.edublogs.org/files/2008/12/children3803-004-1c96ace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eleanor+roosevelt+during+the+great+depression&amp;source=images&amp;cd=&amp;cad=rja&amp;docid=0G77fpJcTsL2jM&amp;tbnid=y5yex1ynj-KHHM:&amp;ved=0CAUQjRw&amp;url=http://changingwinds.wordpress.com/2012/09/23/give-me-a-break-real-female-leadership-in-action/&amp;ei=98hBUeDHHoK-9gT_sIHADg&amp;psig=AFQjCNHwnJ8Nb0A2knBX_KeXL8KT_EolNA&amp;ust=1363352132276976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dcassaro.edublogs.org/files/2008/12/eleanor_roosevelt_helena_airport_1938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1l62zg6XgAhWxmeAKHTRHCFwQjRx6BAgBEAU&amp;url=https%3A%2F%2Fslideplayer.com%2Fslide%2F4671081%2F&amp;psig=AOvVaw2TiKjX0RnmCSBDF2EKftIf&amp;ust=1549470904082503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2ahUKEwip8dKIg6XgAhVJUt8KHeM8AeUQjRx6BAgBEAU&amp;url=https%3A%2F%2Fblog.genealogybank.com%2Feleanor-roosevelts-my-day-newspaper-column-a-public-diary.html&amp;psig=AOvVaw2TiKjX0RnmCSBDF2EKftIf&amp;ust=15494709040825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ved=2ahUKEwjmpZqqg6XgAhXpc98KHSduB2wQjRx6BAgBEAU&amp;url=https%3A%2F%2Fslideplayer.com%2Fslide%2F4671081%2F&amp;psig=AOvVaw2TiKjX0RnmCSBDF2EKftIf&amp;ust=1549470904082503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jpeg"/><Relationship Id="rId10" Type="http://schemas.openxmlformats.org/officeDocument/2006/relationships/hyperlink" Target="https://www.google.com/url?sa=i&amp;rct=j&amp;q=&amp;esrc=s&amp;source=images&amp;cd=&amp;cad=rja&amp;uact=8&amp;ved=2ahUKEwip8dKIg6XgAhVJUt8KHeM8AeUQjRx6BAgBEAU&amp;url=https%3A%2F%2Fblog.genealogybank.com%2F5-facts-about-presidential-wives.html&amp;psig=AOvVaw2TiKjX0RnmCSBDF2EKftIf&amp;ust=1549470904082503" TargetMode="External"/><Relationship Id="rId4" Type="http://schemas.openxmlformats.org/officeDocument/2006/relationships/hyperlink" Target="https://www.google.com/url?sa=i&amp;rct=j&amp;q=&amp;esrc=s&amp;source=images&amp;cd=&amp;ved=2ahUKEwjc8qGcg6XgAhXtm-AKHa9MAZQQjRx6BAgBEAU&amp;url=https%3A%2F%2Fslideplayer.com%2Fslide%2F4671081%2F&amp;psig=AOvVaw2TiKjX0RnmCSBDF2EKftIf&amp;ust=1549470904082503" TargetMode="Externa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rJCORza3f7Vq1M&amp;tbnid=Jycj0PHn4icWNM:&amp;ved=0CAgQjRwwAA&amp;url=http://usslave.blogspot.com/2011/09/farmers-plight-1930s.html&amp;ei=j8lBUduNN4nB4AP2o4BI&amp;psig=AFQjCNGLOgbJdOyjo_DxvfyDlBgzPfrESA&amp;ust=1363352335954597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url?sa=i&amp;rct=j&amp;q=african+americans+great+depression&amp;source=images&amp;cd=&amp;cad=rja&amp;docid=N-vcArYriH7UvM&amp;tbnid=5G_2-Pr1GSLwQM:&amp;ved=0CAUQjRw&amp;url=http://www.gwu.edu/~erpapers/teachinger/glossary/great-depression.cfm&amp;ei=08lBUeShFYbc9AT3hoGwCQ&amp;psig=AFQjCNGOFhEAQg2VUBrtMJ8BDjH6CWHH_g&amp;ust=1363352306030857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m/url?sa=i&amp;source=images&amp;cd=&amp;cad=rja&amp;docid=tKaqvzPpYBBM4M&amp;tbnid=Df7QPdkl1wDS5M:&amp;ved=0CAgQjRwwAA&amp;url=http://www.learner.org/biographyofamerica/prog21/maps/index.html&amp;ei=HspBUfO-CIXi4APn74HoDw&amp;psig=AFQjCNFgFCuBywXMPYdVkTlPhKIaGOpnPw&amp;ust=1363352478165830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source=images&amp;cd=&amp;cad=rja&amp;docid=4Oa8Ou-g2xtpZM&amp;tbnid=S9Lq8_Xkn6PKZM:&amp;ved=0CAgQjRwwAA&amp;url=https://www.floridabooks.net/catalog/index.php?main_page=product_info&amp;products_id=536&amp;ei=OstBUY7bNdK24APl54Bg&amp;psig=AFQjCNEnMU6QAbPNTm1K775LG4MRtPzz-g&amp;ust=1363352762950949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m/url?sa=i&amp;source=images&amp;cd=&amp;cad=rja&amp;docid=O4wzZd-xX06JFM&amp;tbnid=xpPdVI6zYk72OM:&amp;ved=0CAgQjRwwAA&amp;url=http://www.amistadresource.org/plantation_to_ghetto/racial_violence_and_terror.html&amp;ei=wspBUdeyB4-14APE-YAw&amp;psig=AFQjCNGHgs-NALh8YbhxjVVLI18X7dGWbQ&amp;ust=1363352642164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y1ojVKNwGtVQqM&amp;tbnid=3TrwfEVIJadMqM:&amp;ved=0CAgQjRwwAA&amp;url=http://www.thecompassionchronicles.com/2012/11/27/history-will-teach-us-nothing/&amp;ei=ActBUe2WJtDl4AOWyIFI&amp;psig=AFQjCNF12reWMV9Em36_Za5NAbt31qQ1kA&amp;ust=1363352705664254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source=images&amp;cd=&amp;cad=rja&amp;docid=fMhBiSJXSAVWEM&amp;tbnid=i2idPmh-VUYqbM:&amp;ved=0CAgQjRwwAA&amp;url=http://www.flickr.com/photos/vieilles_annonces/5513325035/&amp;ei=3MpBUbn2ONip4AO7nYGgAw&amp;psig=AFQjCNGJiTbNNSeZC-VHvM70uZQlPAiUdg&amp;ust=1363352668984144" TargetMode="Externa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ved=0ahUKEwiz0ZrW493RAhWD5SYKHRG1D_IQjRwIBw&amp;url=http://slideplayer.com/slide/6245387/&amp;bvm=bv.145063293,d.amc&amp;psig=AFQjCNHcrt6xvx11KmUpG2sRd9OQT7OpwA&amp;ust=14854502759678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x-NeA5N3RAhWEwiYKHe4ICtoQjRwIBw&amp;url=http://slideplayer.com/slide/7393086/&amp;bvm=bv.145063293,d.amc&amp;psig=AFQjCNHcrt6xvx11KmUpG2sRd9OQT7OpwA&amp;ust=1485450275967829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source=images&amp;cd=&amp;cad=rja&amp;uact=8&amp;ved=0ahUKEwi2w-Hu493RAhXI2yYKHTmnCoQQjRwIBw&amp;url=http://slideplayer.com/slide/9116788/&amp;bvm=bv.145063293,d.amc&amp;psig=AFQjCNHcrt6xvx11KmUpG2sRd9OQT7OpwA&amp;ust=14854502759678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IN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23-3</a:t>
            </a:r>
            <a:endParaRPr lang="en-US" dirty="0"/>
          </a:p>
        </p:txBody>
      </p:sp>
      <p:pic>
        <p:nvPicPr>
          <p:cNvPr id="14338" name="Picture 2" descr="http://1.bp.blogspot.com/-bcOWpOb7db4/T_hgzuPxL4I/AAAAAAAA4Hw/Xy-Y4BdVaiI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810000" cy="2638426"/>
          </a:xfrm>
          <a:prstGeom prst="rect">
            <a:avLst/>
          </a:prstGeom>
          <a:noFill/>
        </p:spPr>
      </p:pic>
      <p:pic>
        <p:nvPicPr>
          <p:cNvPr id="4" name="Picture 2" descr="http://www.thegreatdepressionfacts.org/wp-content/uploads/2012/02/great-depression-fac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57200"/>
            <a:ext cx="3146721" cy="2590800"/>
          </a:xfrm>
          <a:prstGeom prst="rect">
            <a:avLst/>
          </a:prstGeom>
          <a:noFill/>
        </p:spPr>
      </p:pic>
      <p:pic>
        <p:nvPicPr>
          <p:cNvPr id="14340" name="Picture 4" descr="http://www.stockpickssystem.com/wp-content/uploads/2011/04/great-depression-pictur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029200"/>
            <a:ext cx="2743200" cy="154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SYMBOLIC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1939, the Daughters of the American Revolution (DAR) refused to allow African American singer </a:t>
            </a:r>
            <a:r>
              <a:rPr lang="en-US" sz="2400" dirty="0" smtClean="0">
                <a:solidFill>
                  <a:srgbClr val="0070C0"/>
                </a:solidFill>
              </a:rPr>
              <a:t>Marian Anderson </a:t>
            </a:r>
            <a:r>
              <a:rPr lang="en-US" sz="2400" dirty="0" smtClean="0"/>
              <a:t>to perform at their hall.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African American singer, one of the most celebrated performers of the 20</a:t>
            </a:r>
            <a:r>
              <a:rPr lang="en-US" sz="2100" baseline="30000" dirty="0" smtClean="0">
                <a:solidFill>
                  <a:srgbClr val="FF0000"/>
                </a:solidFill>
              </a:rPr>
              <a:t>th</a:t>
            </a:r>
            <a:r>
              <a:rPr lang="en-US" sz="2100" dirty="0" smtClean="0">
                <a:solidFill>
                  <a:srgbClr val="FF0000"/>
                </a:solidFill>
              </a:rPr>
              <a:t> century.</a:t>
            </a:r>
          </a:p>
          <a:p>
            <a:pPr lvl="1"/>
            <a:endParaRPr lang="en-US" sz="2100" dirty="0" smtClean="0"/>
          </a:p>
          <a:p>
            <a:r>
              <a:rPr lang="en-US" sz="2400" u="sng" dirty="0" smtClean="0">
                <a:solidFill>
                  <a:srgbClr val="00B050"/>
                </a:solidFill>
              </a:rPr>
              <a:t>Eleanor Roosevelt</a:t>
            </a:r>
            <a:r>
              <a:rPr lang="en-US" sz="2400" dirty="0" smtClean="0"/>
              <a:t>, a DAR member, resigned in protest.</a:t>
            </a:r>
          </a:p>
          <a:p>
            <a:pPr lvl="1"/>
            <a:r>
              <a:rPr lang="en-US" sz="2100" dirty="0" smtClean="0"/>
              <a:t>She then arranged for Anderson to sing on the steps of the </a:t>
            </a:r>
            <a:r>
              <a:rPr lang="en-US" sz="2100" dirty="0" smtClean="0">
                <a:solidFill>
                  <a:srgbClr val="00B050"/>
                </a:solidFill>
              </a:rPr>
              <a:t>Lincoln Memorial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on Easter Sunday.</a:t>
            </a:r>
          </a:p>
          <a:p>
            <a:pPr lvl="2"/>
            <a:r>
              <a:rPr lang="en-US" sz="1800" dirty="0" smtClean="0"/>
              <a:t>Do you think that location was selected on purpose or randomly?  EXPLAIN.</a:t>
            </a:r>
            <a:endParaRPr lang="en-US" sz="1800" dirty="0"/>
          </a:p>
        </p:txBody>
      </p:sp>
      <p:pic>
        <p:nvPicPr>
          <p:cNvPr id="7170" name="Picture 2" descr="http://s3.amazonaws.com/nfpf-videos/marian-anderson-the-lincoln-memorial-concert-1939-image-normal.jpg?2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53000"/>
            <a:ext cx="2362200" cy="1771650"/>
          </a:xfrm>
          <a:prstGeom prst="rect">
            <a:avLst/>
          </a:prstGeom>
          <a:noFill/>
        </p:spPr>
      </p:pic>
      <p:pic>
        <p:nvPicPr>
          <p:cNvPr id="7172" name="Picture 4" descr="http://t0.gstatic.com/images?q=tbn:ANd9GcQuS45sL5cv8cbztF5RE8dGgF6-SKGx_UcKUy4zw2aHhP3RYvisc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953000"/>
            <a:ext cx="1141857" cy="1714500"/>
          </a:xfrm>
          <a:prstGeom prst="rect">
            <a:avLst/>
          </a:prstGeom>
          <a:noFill/>
        </p:spPr>
      </p:pic>
      <p:pic>
        <p:nvPicPr>
          <p:cNvPr id="4" name="Picture 2" descr="http://www.vadar.org/images/da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334000"/>
            <a:ext cx="2831369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MEXICAN IMMIGRANTS ARE DEPORTED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Mexican immigrants lived in the Southwest as </a:t>
            </a:r>
            <a:r>
              <a:rPr lang="en-US" sz="2400" dirty="0" smtClean="0">
                <a:solidFill>
                  <a:srgbClr val="0070C0"/>
                </a:solidFill>
              </a:rPr>
              <a:t>migrant workers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/>
              <a:t>During the Great Depression, many Mexican Americans were </a:t>
            </a:r>
            <a:r>
              <a:rPr lang="en-US" sz="2400" u="sng" dirty="0" smtClean="0">
                <a:solidFill>
                  <a:srgbClr val="0070C0"/>
                </a:solidFill>
              </a:rPr>
              <a:t>deported</a:t>
            </a:r>
            <a:r>
              <a:rPr lang="en-US" sz="2400" dirty="0" smtClean="0"/>
              <a:t> from the U.S.</a:t>
            </a:r>
          </a:p>
          <a:p>
            <a:pPr lvl="1"/>
            <a:r>
              <a:rPr lang="en-US" sz="2100" dirty="0" smtClean="0"/>
              <a:t>Why?</a:t>
            </a:r>
          </a:p>
        </p:txBody>
      </p:sp>
      <p:sp>
        <p:nvSpPr>
          <p:cNvPr id="6146" name="AutoShape 2" descr="data:image/jpeg;base64,/9j/4AAQSkZJRgABAQAAAQABAAD/2wCEAAkGBhQSERUUEhQVFRQUFxUUFRUVGRcXFBUUFhgYFRcUFxQYGyYeFxojGhQXHy8gJCcpLCwsGB8xNTAqNSYrLCkBCQoKDAwNGQ8OFy0cFBwpKSkpKSwpKSkpKSkpKiksKSkpKSkpKSkpKSkpKSkpKSkpKSkpKSkpKSkpKSkpKSkpKf/AABEIAMkA+wMBIgACEQEDEQH/xAAcAAABBAMBAAAAAAAAAAAAAAAFAgQGBwABAwj/xABQEAACAQIDAwcFCwgIBQUBAAABAgMAEQQSIQUGMQcTQVFhcZEiMoGhsxQVJERSU1R0sbLSFiMzQnJzwdElNGJjgpKT8BdDg+HxNaKjwtNF/8QAFwEBAQEBAAAAAAAAAAAAAAAAAAIDAf/EABcRAQEBAQAAAAAAAAAAAAAAAAAxAQL/2gAMAwEAAhEDEQA/ALnqqN+j8Nl7o/ZrVr1Ue/7fDpe6P2a1nzVaj7SaVIt1Zjk0t54B7QSl/tqMcakO6TjLa/8AzB9q/wAq0Ss/DDSnCmm2HOldhQdQaUTXNaUTQaY0g1hbWtCg01bU1o1iigxqTXGDaEcjOqSIzIbOqsCVPUwHDgfA12NBsGlqa5ilCgVWMawUk0ChSlrjJiVUgMygm+UEgFrcbX48R411Wg3WjWVjUGjSRWyK1egykNS6S1AzxPCq030NsQvaP41Z09Vpvyn51Sf96igAqaN7qn4Zh/3sf3hQFKO7q/1zD/vY/vCgsndPhiPrE/tGo7QLdThiPrE/tGo7asdqm6qHf+3u6a/VH7Nat2qg5QT8Pl7o/ZrVc01HEP20d3YnA4kDylJudANCSfRUZ5w0b3awSzXSUZkclSLkXUizaj08K0SsuLebChdcTh/9WP8AFTablD2enHGQnsVs58FvUTfkPwDnMsk8Y+SHRh4spPrp5ByNbLHksJHa1/Kms1uvKoGnooH+L5Y9mx/85n/YjY+trULxfLxhFvkhme3SciD7xosm4WyMNGWeCAKNC87FuP8Aaka1+6imG3K2cjB0wmHvxByZh3gG49VBAJeXwn9Fg798hPqVKZTcse0pP0OCC/8ATmkPjcfZVrYbbODjd4o5IEaIM0iJlQoF1YkADh09XTQ1+U3Z4+Nr6BKf/rQVwvKNtuQ5UwpBOnk4Z7j/ADXHqp1HsXb+L0lkeJTa+eRYx/kj19FqtbZm2Y8TGJIXzxkkBgCASDY6NY8adhtOB9X86CO7l7mrgIiubnJXIMklrXtwVRxCi57yb9gPsa2W7D6v51G96OUDDYJgkhLSEreNLFkU/rt0DTULxProJIDSExSlygIzKFYi4uA17XHEeaaB7b32w2FgjnkYtFMbRmMZs2ma/EaWFAIOWHAFvJjmzNZfMQE66AnPw19dBYV6w0H3l3kTAwGaRWYBlTKtrksT0nToPhUZ2byy4OZwjCSG5tmkAKC/Wyk5fSLd1BIN69zIdoIqyl1MeYoyHgWte6m4Pmjt7ahkvJbjoL+4sewX5LNJF9wsp9VSfebfxME8CyRMUm150EZVFwDYDziAQbaaHS9SWOe4BBBDC6kagg2IIPVqPGgq0bA3hXQYi47Zkb7wpbbubwvxxar/ANRdP8ifZUp3t399xzRQpHz0shBKA5SFY5VA0N2JvYdnbQfeHlXbDYuXDjC85zRy3Dm5Ngc1sp01oAcnJ1tpvOxoP/Xm/DXePcDbQ/8A6A/1p/w0X2RymTzzRIcG0ccsixmRy9gW6jkAJ7L1PlJ/3/5oK2w+6e3VFvfCPThmZ29bRE08XY+3Rf4Zhj1XQeP6Gp8b9fq/71ze/QR4f96CvptjbcIscZhwDxsqgj/4aju09kYiH+sz8+za9JC9diddb1bcl7a1Xu/psyemgjCjWjW6p+GYf97H94UEU0a3Vb4Zh/30f3hQWZupwxH1if2jUdoFup8Y+sT+0ajt6x2qbqneURh7um67Rm/ZzSaWq4qpXlIP9ITd0fs0quaajAfU1JNz31UG2rfwP8qiqya/76umpRuUt2Uj5ZHqJrRK18Gvk9FVntOY4Hb6yEkR4krcn5Mw5sjuWRb+gVZmB4VXXLdgDzeHnXirPET1ZhnX1o3jQN+VzEST4mHCQgs0cbzFR15S3qjjJ/xdtSbk53mEmy1dzrhlZH/ZiXMpPelh6DQDk2lbG4/EY6QahERRxAZgF+7Gf89RfbWPbZsu0cGoOTEWEfUqlg4PdzTsvhQK3ajeWLamMbj7nlFz85ObsB/hDf5hRbk23VwM+EMuIi5yTnnS+dh5IVCLqGAtqdaK7B2O0ewJQRrPDNMx6bFfJvfoyovC/GoxuRydYfGYYzSySo3Oslky2ygIf1lOvlHpoLd2WkMKLFh0VEW9kDDS5JJ84k63NEQxtraoHu5ybYXD4hJY5MQzR3NnChDcFbE5R1nSp2DpwoMaUXteqW3KijxO1ZpcSqyLlmlIcBgSWVQSp6g/osOqrfx+OEMcsj3CxoXJNreSL6HjqbDWqp5HsGWxc0n6qw2PVmd1IHgjeFAV5YsQj4WAIVNpTottBzZHAcB0eik7I5RNmwxx2wx5xUQMVghHlhQGOcsCdQda3yzxKsWGsALyPciw4KvZx1o5urtfZ4hgUe5Vk5qPN+izZ8oBFzre/poOXKNjln2RzoBCyGB1zaN5RuL2Nr2NDoN2YMVsONmjQSRwM0coADhoyx8praqQtiLn1UV5WDbZzWA/SxA91yfttVZYbezGYmCLZ0ChVI5sBNHk1LEM7HQG+oFuFAZ2ZE2O2NJETmkwLiSI9JiK3ZOvQZvBR0VKeSneYSYVopWs2FFwT8wbm/cuo7stG9yN1Rs/DCNiGkkbNKR5pYiwUdYAHHpuTVQb1YJ8BjcRDExVHDKLfrQSgNl7rWH+GglW5LHaG15MW48iO8i3/Vv5EK+hbnvWme1t4/ce3Zp8rOFdlKqbMQYgtr99j6KmfJPsXmcCJCPLxDGU/sC6Rj1M3+KojPIF3jJJAAxAuSbAeQOJPCglOz+VyKVlX3PiAWZVuArAFiAL2PbU6FM4NswMcqyxM3yVdCb9wN6dACgUaQ1LNJYUDaWq75QjqnefsqxJqr7f5bqPT/CgiCyUZ3X/AK5h/wB9F98UCDUZ3YPwrD/vovvrQWrup8Y+sT+0ajtAt1PjH1if2jUdrHapuqS5TD8Pm7o/ZpV21SPKc1sfN3RezTo/3xquaahvDx+ypZuK/lC581yT6FOpqIFql24hsw7Xa/T0NWiVqYLFr18aG787LbFYKSJFzSeQ8Y4XZWBtc6Alcw9NOcK1m6afLN2HwoI7ydbClwuFKTJkcyMxFwSRZQCSD2Wt2dtMeUTk/kx0sMsIUMBzcuYhboCCrDjci7Dwo8++GGXFDClzzxIFsptcjMAW4XIt4gUd5zsPq/nQDdqbGDYSWCIWvC8UdybDyCqDsHCq42TuZtqCPmop4IkuTlzKTc8Tm5sn11bObsqP7274xYBEaRWcuSFRCL2HFjfgBcD00CN0Nn42JHGOmSViQUK6lRrmBOVeJsenpqRrURxPKBGk+GhaJwcUkTgkr5AlNlDDpN+NqM7wba9y4WWfKG5tQQt7XJYKNejjQMN+92JcdCscUvNgOGdTcLIunEi5uupAsR6qd7p7rpgYObQ5mY5pHIsWa1uHQANAO/rpG6G8/u7Dc9kCHOyFQc1itjcHTiCKDbucoL4uHFOIRzmHTOiLf84SrFU11vmXLpx6hQGd6tzYdoLGs5cCNiwyEAnMLEEkHTQH0UFwnI5gY3VlM/kkMAZFtcG+vkdlRjFcsOPjGZ8AFXhmYTBb9GpsPRTnZHKTtScoy4FebcjyhHLly3sSJC2W3bQT7erdlcdAYWdoxnV8ygHzb6EE6jX7Krve/knOHijmwOd2iVRKovzjMuomQD9brA6gR0093n5RMdFj5MLhYo5LFQgyM7tdA54ML8T0cBWoN4N4CQThEsOtFB8OcBoJluZjp8RhEbExskoupzKVLgcJQvEXB8QeiuO8fJ/BjpkllZ1ZAFITLZ1DFgGuD1kadBoFym7Hxc7YYwMcubIQGysJXIs9r62AOovbKT21Lts7XXB4V5pCWEai2urv5qj0m3rNATigVAFQBVUBVUaAKNAoHUBUW25yY4TFztPKZQz2zBGUKSABexU62A6aC8mW0sbipZp5ZSYMxBQ6jnCLgR/JVQRf0dOosYigiOzOS3BQSJKglLRsHXM9xmU3BICi+tSeCZGLBWUlTlcAglTa9mA4GxvY9ddSKhG5WPSOOeR9MscbzEDyucD4gPe3FiVoJwRSGprBtENPLDlsYlia9/OEmfo6LFCKcyCgbzVAt/R5K95qdyIKgu/w/Ng9tBBhRjdpvhWH/fRffWg4FFd3T8Lg/exffWgtvdT4x9Yn9o1HaBbq/GPrM/tGo7WO1TdUbynr/SM3dF7JKvKqK5T/AP1Kbui9klVzTUOlapjuGTnUnpZv41Cp+OlTbk+Oq98h9F60Ss2HjTyI0yw8dge3WnkVBVnKnhBFjoZ7sqyKhJTzg0TAErf9bLkI7aszd7awxWFhnH/MQEjqfg49DAiojyybPz4ASAawyAn9lwUP/uyVCNhcpJwmy2gjv7oMjhG6I42AJf8AazZgO+/RQXfhcUrl8rKxVsrAEEqcoNmtwPTaqV3+xxxu1hCtmVXXCqONjcB27PKZtf7PZTXYW3cTsh0kmjIE6LLlJ/SRsTYX6HB111F7Hzq1yTxHE7SEjglkEkxa/wCtwBPX5TjwoHvKrjeY2nCyi4ijgKjhojswF+jQVy3i5WnxcDwCBEWQC5zszCzBtNAP1equnKu1tqoR0JB6iTVib/4FBs7EnIgOUG4RQf0i9PGgF8jD3wMn79vuR0H5GZBz2KHSVjPZYM3r1oryOm2Bl7JmP/xp/KhHI+T7pn7YlJ4A3zrpbj0mgkHLA39HqB0zR/df+VENwMNm2ZAD0c4L90j0O5XZSMFHbj7oj6LjzJBqOFqM8nrg7Pi8krYyixNzcSPe/bfWgrPeHaIwW2XlIL83IrWv5RDRjTMQbed00cj5bySMuEJH73XwEdMdvqDvCn7/AA33YquFEA4ADu0+ygHbGxgxMMGIZMjFS6oTfIWBU9AubXHDpNRXlixFsFGvyphf/Crnh6anhquOWqUCDDrfUyO1umwWxPiwoD3JbGBs2K36zSse/OV+xRUrkkCgliAACSToABqST0CobydORslGJtbn2v1KrseHoNRKHaGLxOIWGTEMTimjD4cqebXCuiTiRG4aLmQ8Dx43Ngmq78iTEwpAhkw8jiFsRqFErKWVEBAvYDU9viDTFQpNtLBg2lxUmWEWazNIpBFwNMjuxJ6lPVRWLY7tFKmGCK+G2gZY1a6x2GVyvkjRbSMNOqpFsjZIijTOFeZc7NLlF88hLyFSdVBLHTqtQAdjQzx49fdLK0s2EYvkvkBhlAW1/wCy9z2salLUDwEck+OfENG8cUMZw8QcZWkZnDSSW6FGUKOujhoOEtQXf9fzXcQanUtQrfpfzJoK/vRPd8fCYP3sX31oWo1otu+PhEH72L760Ft7q/GPrM/tGo7QLdX4x9Zn9o1Hax2qbqhuVI/0nP2CL2SVfNUHyqf+pzd0Xskquaah7Nr6anPJ+5L+WST5eYniSTc37b1X5k16u3q6b1PuTsXsW6QSe82NaJWhCdNKcximGEh/tMfD+Ap5GnfQcN4dl+6cLNBpeSNlHY3FD/mAqmeTDYcM2PyTpmyKzqh80uhXzh0gXOnZrV5Rx99N8Hu9hoZGligjjke+ZlFibm57rnXSgj3Krs9JdnyMy3eEq0baaF2VGFz0EHXuFRTkU2SUkxTMLELGnHQ5yX49IsgNWtJEjAh1UqdCGAII6iDoRSMPhooxaNI0HUiqoJ7gONBU3KXs0ybSXKpYskQsOJFyugGulx1+qrN3jjBwsoyGWwB5tRmL5WVrADjw4dNqJgjsrCw6xQQ7k5w9sPKCuTO2YjK6AFwcwAYDhw0uKDcmmwZIMRI8iSKWjdTmVgmkkdhmbUtozdItax4gWO046WF+q4v4VjYhbecPEUEa3/2e82HjEcckhWeJ2WMeXlXNcjTrIp7uNs6SDBRxyqVcGQlSbkAuxW/ot40aSdSLhgR3g+uueI2hEnnyRqepnVftNBWO+26OObaLYnCxMwvE6OCmjqii1mPyl6RXDD4feJiDmkA7WgA9I/7VaqbQjNiHUg9IYEH0iuiYpOhl8RQaNxlB1I4kdJA1PjVSb+7OxeN2nzKxNZQBDp5HN8WlLcACTqeiwHGrc90L8oeIroswA4i3eLUA/ZGxhBhUw2jIiGNiL3bNfObW0uWPT00N3f3QfDyK0mIadYkaPDqyKDEjcbsDdjYZR1a9dSP3Qvyh4iktil4Z1HpFAoDjpx1PaeF/ADwranspMcwPAqbdRB/8UrMOugxmriXPUfV/OltKOsUkyjrFBykqH78p+Yapi9RTfOPNCw69PHt6KCto00BolsL+sQ/vY/vrTHmzkB6CSKdbEX4TD+9i0/xrQXBur8Y+sz+1ajtA91vjH1mf2jUcrHapuqD5U9dqTgjoi6/mkq/K8/8AKw1tpz90XskquaahTAZjpYE3t0Ds118asTk9sFT9ga+H8qrg+dwqx+T6OygH5I/jWiVj4OLTXyu08b06fDi1rdl7kdnR303wlrCniCgScGl/NHrrr7lT5I/3esBrqtBybCJ8hfAf76PVSeZX5IHoFd6QV420PXa9BoRKALKPAf76a1zK/JXwFakB0s3/ALR49NcjA9/0viq60Fe7/wCyXn2phY4mEbtESjcMrK0jA6a8QOFHYdsmbCYiHEKI8TFGwmTSzLa/OLbQqwB4USxG7aSYqLEvI/OwghPMC2Obitv7RtrS9s7uQ4nLzzNmQ3R0IR1HSoYDgeo/96DlsLaSts1ZogWCxSMBxJZMxK6/2gRQ/dLAxbQwqYnFRxyyEyKLrfKA1rd5tf01JNjbJTDwrFEfIW9vN/WYtbQW4mguL5NMK7EoZoQxJZIZMkbX4+RYgXsOGmlAD3HxCJtPFYfCknC5S4AJKK6lASpPRdmXtAHGwqxRQvYO6sGDUrACua2ZjZna3C7EXtx04amiQjI/WPq/lQLIraKKRIt+kjut/Kto1B0tWitbvWjQZakkX0pVa6aDRFaIpZpJoOLiopvsPg791S1xUW30X4PJ3UFbDEeTl7b062Mb4iHp/Ox/fWmFrdVP9ip+fiP95H99aC391vjH1mf2rUcoHur8Y+sz+1ajlY7VN1595Wh/Sc/dF7JK9BV5/wCVc/0pP3Q+ySq5pqEkdfpqy9xFKrwv5Cnj02NtfTValtePXerR3KSyafIXj3GtEp7hxe3jpQna+96QTLh445cRiCubmoRcqvG7MdBpr9tri5TCiyDrygem1RncELJidozN+lOIMXdGt7Af5R/lHVQOW36kOJlw8eCmleGxbK8Y8kgEHXpOYeTck+iiMO+cJwbYu+WNLh1YESLIDbmivy7kC3aKh35Qw4PaW0ZpibAwqiJbNI5W1h6Lns8KZbJw0smKwsU6FfdWJm2g8TaeSo/NKw48Uc2I4EUEx2RvfPK2Ijkw6xTQxiZIyx8uMgkAn5QPkmwsCa54bfvnNmPjgq5kupiubBwyqAW42IYH00x2viGG1lPkgtgcRci5BAaRhrca+TxqtsPtP3PgJoGJtiYsPiIwflCXI4HoS/8Ah7KC9MNtUvipcOVUc3FDKG1u3OF1II6LFR40OwO9ck80nMxKcNCzRvMz5WZ1BJ5pekXAGvygdKC7H2kz7VmKrmvhMNpe9jcMdRcDzjQ7k9kmODxUSOqNFJJnuuY+UgF9D1xt18KCTHfPNstsaiKrBSVRmzC4k5vUix7akC41WFxqbC4AvYkcL8KpyXbYGx3hAkPR+jfmh+ez/prZdQOF+OlSfaW8OMfEx4bByRC6oGDAZxzsPO84q/JjW2t9WNqCd4Xakbs0aspZAGZVN8oJIGYgWBup046UFbfpV2l7idcoIQJJfjIwzAEdCkGw6b99cd0d2zhJsSiRlYHWFkdiS7OFKuDe/Tdr3/WFuyLY7ZRn21iIDcF8OMrXF0kSKKSNwdODovovQWLvHt1cJhpJiQSg8lT+s5NlX0nj2XoFtTe7Ee4cLPh1iEmJeKMh8xRDJmHQb+ctr0Ex+Olx+HeWSNgmFw83OqR5JxvNshsPkopzX63HVTKfHEbBwhQXdZ48twct0mltrwtoBxoJJh8TtiOGaSdcMSiB0RdWYqwLr5JtqgaxvxtTz3/OJkwiYWVgJwcRIQEJWBOKG6mxZ/I9BrvsFtpPLmxYwqRWIyR5mct0HNcgC/bUS5NJcONoYuNLkHOMPc/8pZCzKPFSOwGglGH3oKLj3nc5MLMUXKqglcqlV4asWNr9tOdmY3G50OIjjWKVHayZi8BADIsjHRiVuNALEVXe0sSfdUsJPkSbThzDrCgjXx9VXBjj5DHpII8aCJ7O3sebaU+FuAkaXTQZucXLnBJGvnNp/ZrvsDeFnx+Kwkr3MZVotFF0IXMpsNSMwPj1VDthzc20OObg+0MRG5/u5lVb9wINNsZiHi2jjMYurYSeEuo6YXzQyjxy0Fi7q7YefBLK5zPmlUmwFysjKugsBploLu5t/E4zHTBHthILoTlXNI+oUg20uQWsOCgDib0rkqkEmz2H99MP82Vh969I5I0AwcvWZ3zHpNkTj66CYvGflH1fyqOb3x/BpePmn7Kk7VHt61+Dyfst9lBVpUZRpbQX77062Qfz8X7yP7y03lPm9dl9AteneyD+fi/eR9v64oLa3V+MfWZ/atR29A91fjH1mf2rUcrHapuvPfK61tpzdoh9klehK88crhPvrN3Q+ySq5pqGDQ8eN6tjc8+QRrwUf78aqaTUnuNv51bO6EHkka/qjjb9Xot31olLdpbYTDYczTGyIBcDixPBV7SdKCclkLNFiMSwy+6p2dR/ZBa57szMP8NHMRsOHEIqTxiRVIIDFj5VrX466ddE4MEiKEQZVUZQoJACjSwAOgoIpuzgVO09ouyKSJIcjEA5bqxBBPA2twpltvZjYvbiosksIiw1zJCcri+bQNY2uZLdutTZNnRqWKoAzkZiL3bKLC5vc2GldIcGgYtlGZgFLdJC3spPGwudO00Fa4rZEkO1ObEss5XBYg5pyCwDCXQMqi41vrfUmorvVsJhs3Zs1uMbxE97NIn2vV9DZ6Z+c5tc4UqHygtlPFb8bdlcRsqIIqc0mVLBFKAhbC3k3GlhQQvYcXN7axGY2VcHCCTwsqw2N/QfCmm4Ewlfak6i0MhZl6AQeefT/CwPpFWCuBTPnyDOVCFralQSQp6wCTp21uHYkKI0awokb5s6KuVWz6NcC3EaUFdQxA7tHNe2raanTEdVxU52Hs6MLFLzaiZoIUZ7DPlCL5N+r+VO0wMKJzeWNY7ZQllCZekZeBGvrpeaO+jJw+UP50DkVXeGB/KR+2In0cwv8RU9ug/WXrvccOu96a8/g0cyFsMsp0LlohJa1rFr5uAAoEbfgtgsUAOMU50AubodT1m1h6Kr4gDYODuQB7qQkk2UDnpdSegdtWUm2cMxsJ4DfS3ORm/ozUuU4dkCnmSgIIX82UBBuCF4Cx1oI9t3fSB4JVwsqTYhxzcaQnOxaQ5ARYW0uT6Kj23d1Ds/D4PExAl8IQMRkv5aSEmRrg3sCzLfqYdVTmfeDBwHK8+HiJ1y5kU99hXMb64A3+F4cg6Ec4utBW20t3pZX2hLArO2HxcMyDVmdMrtcX1Y5WRusijm0OUhcQIo8IsjSFhJMCpXmkS7SKxvZtL8NLDrsKlX5Y7OHxnDjhwdegWF7dQFq2u9uzyDbE4byrg+Wgvfje/H00FeDc7FHY6uJ2K5fdIw4RQBc5y2a2Zmy+Va/TT3dHBnE4vHhwcuLw0ch7pgjEg97N4VORvfgVUAYrDhVAAAkSwAAAAAPRpTODeXZigBcRhgAoQWdRZASwXuBJ07aCHbmYg4PZ+PJJzQTFbXIuwAQW6iW/hR/kkwjJgCzX/Oyu4v0qAqZvSVau+09sbJnikifEQBZSGcowVmcWs+YDVtBrrwojBvXgEjVUxWHCIAijnFFgosNL9QoDbVH95xeB7dRojBtOCUXiljk6fIkB9QNBduO8xaGFQ7gKxXMF8m9jYk8eygq5XuADxsNenThRDZC/noj/eR/eFF5twp87ZEfLc5bqOF+mzfZeu+C3PnSSImOW2dLnJcAAgkkjuoJ9ur8Y+sz+1ajtAt1vjH1mf2jUerHapleeOV6S21J+6H2SV6HrzxyvD+lJ+6H2SVXNNQqEksAAbmrQ2RhcQ8PwaZYpQ4JZ1zIRksVIsesajqqr4L51sdeHdfSri3RPHsI+wVol3jwu2LC0uFbzr6EdHkn9Fxvrwpqmx9vk64vCgdg/gIanGHOgp4lBBId29rsbvtCLzg1lWW1hfyPJy+Sbjt0FcZtwNoPYNtR+B1AmudSdfztrip+BrXZRQVqeSLFt521JDf+zIftlpL8ibsBzm0ZWtoLoSAOoXl0qz1NKoKwh5DgpBGPl06DGpHpBex9NEv+EYMZU4yTWwuIolIt2g3Nx1mp8BShQVnJyGQta+Ln0FvMjvTVuQKLNf3ZJxvYxLb0jPwq1hWUFTryBID/XHOhFjEOkW+crP+AwPxsL+zAL+k85VrhaWBQVMvIKOBxmmvCHu/vOyu3/AKHS+Kc9vNLmv35+HZVp5daw0FVxcgcN7tipT2BFHo1Y0Qh5DcGCfz2I16AUHo8w1Yamligr8ch+A+XiP9RP8A86z/AIH4D5WIP/UX/wDOrBtWjQQEciez/wC//wBQfgrByK4AG98RfjpIo/8ApU9rAKCD/wDBnZ3yZv8AVP8AKmeO5EME36KSaI9pEgPoIB9dWIaSaCsouRKBTdsRKf2VVT4ktXCPZy7OxQEBfLxbMbkgjUXAHyas2WoFvUCsjMOOTyT26kd9B1k5U4wbLHiHN7cDlv2HT108wPKbEzqpjYFmC+de1zbXSqzm2pO/nSE+kdOlK2VG3PR6CwdDfMLmzDS3GguvdUf1j6zP7RqO0D3V+MfWZ/atRysdqm688crx/pSfui9kleh688cr8V9qT36ovZJVc01CcOS0i26CPTrVy7qDQnrN/UB/CqhwUXlr0eUv2iri3THk+mtEpfAeFOlptCKdIKBVqWBWlpa0ClWsrYrRNAsUq1IU10FBoCstSgK100GWpaikilLQZatEUu1JIoEAUsCtKKWBQatSTXS1aag5msFbIrVqDZpDUsCtEUDeUVFN6sCGAa17E3/ZI1qXutD8fhg6kEeigotU1tx17vt4U92W1pU/bT7wqeY3daNreQNNOHRwpOC3fRGS0aaFdSik6EakkXJ7aCXbq/GPrM/tWo5QLdX4x9Zn9o1Hax2qbrz1yvJfak3dF7JK9C1RHKzsqX3wkk5tsjCPKw4NaNQbekEVXNNQXAx/nE/aB9Yq4N1ksmg6f48arLY+CIkBdSoFiCQeIYfwvVk7D23Ai+U4XU6EN191aJTKCna0Cj3qwnTMvg34a7je7CW/Tr4P+GgLoNaXego3vwnz6+D/AIaz8r8J8+ng/wCGgOistQZd8cJb9Ong/wCGs/LHCfPr4P8AhoDS10WgQ3xwf0hPB/w10G+WD+kJ4P8AhoDYrLUG/LPB/SE8H/DWHfTB/SE8H/DQGaWKCDfTBfSE8H/DSxvpgvpCeD/hoDQFaIoMN9sF9ITwf8NYd9cF9ITwf8NAYApaigY31wX0hPB/w0ob7YL6Qng/4aA1atNQb8tsF9ITwf8ADWjvrgvpCeD/AIaAwa1Qf8tMF9ITwf8ADWhvpgvpCeD/AIaA0RSSKEflrgvpCeD/AIa1+WmC+kJ4P+GgLFa5Sx0N/LTBfSE8H/DWm3ywX0hPB/w0Hd8NSUwmo7xTY734L6Qng/4axd8MHcfCE8H/AA0DndX4x9Zn9o1Hb0A3PlDLMym6vPMynrVnYgi/WDR+sdqm64YjAxyeeobvF67VlHTP3lh+bTwFZ7zQ/Np4CnlZQM/eaH5tPAVnvLD82ngKeVlAz95ofm18BWe80Pza+Ap5WUDP3lh+bTwFZ7zQ/Np4CnlZQM/eaH5tPAVnvLD82ngKeVlAz95Yfm08BWe80Pza+Ap5WUDP3mh+bXwFZ7zQ/Np4CnlZQM/eaH5tfAVnvND82ngKeVlAz95Yfm08BWe80Pza+Ap5WUDP3lh+bTwFZ7zQ/Np4CnlZQM/eaH5tPAVnvND82ngKeVlAz95ofm18BWe80PzaeAp5WUDP3mh+bXwFZ7zQ/Np4CnlZQM/eaH5tfAVnvND82ngKeVlAiDDqgsoAHUKXWCs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axiomamnesia.com/wp-content/uploads/2012/03/hist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66" y="4927963"/>
            <a:ext cx="2114550" cy="1752600"/>
          </a:xfrm>
          <a:prstGeom prst="rect">
            <a:avLst/>
          </a:prstGeom>
          <a:noFill/>
        </p:spPr>
      </p:pic>
      <p:pic>
        <p:nvPicPr>
          <p:cNvPr id="6150" name="Picture 6" descr="http://mexicanamericandepression.files.wordpress.com/2011/02/1ba1c95bf24244279f4ae662847fa68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08" y="3276600"/>
            <a:ext cx="1969951" cy="1473524"/>
          </a:xfrm>
          <a:prstGeom prst="rect">
            <a:avLst/>
          </a:prstGeom>
          <a:noFill/>
        </p:spPr>
      </p:pic>
      <p:pic>
        <p:nvPicPr>
          <p:cNvPr id="6152" name="Picture 8" descr="http://i.infopls.com/images/mapnorthamerica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785508"/>
            <a:ext cx="5029200" cy="3776832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943600" y="57150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INDIAN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 FDR, </a:t>
            </a:r>
            <a:r>
              <a:rPr lang="en-US" sz="2400" dirty="0" smtClean="0">
                <a:solidFill>
                  <a:srgbClr val="0070C0"/>
                </a:solidFill>
              </a:rPr>
              <a:t>John Collier </a:t>
            </a:r>
            <a:r>
              <a:rPr lang="en-US" sz="2400" dirty="0" smtClean="0"/>
              <a:t>became the </a:t>
            </a:r>
            <a:r>
              <a:rPr lang="en-US" sz="2400" dirty="0" smtClean="0">
                <a:solidFill>
                  <a:srgbClr val="FF0000"/>
                </a:solidFill>
              </a:rPr>
              <a:t>Commissioner of Indian Affairs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embarked on an ambitious program that became known as the Indi</a:t>
            </a:r>
            <a:r>
              <a:rPr lang="en-US" sz="2400" u="sng" dirty="0" smtClean="0">
                <a:solidFill>
                  <a:srgbClr val="FF0000"/>
                </a:solidFill>
              </a:rPr>
              <a:t>an New Deal</a:t>
            </a:r>
            <a:r>
              <a:rPr lang="en-US" sz="2400" dirty="0" smtClean="0">
                <a:solidFill>
                  <a:srgbClr val="FF0000"/>
                </a:solidFill>
              </a:rPr>
              <a:t>.  </a:t>
            </a:r>
          </a:p>
          <a:p>
            <a:pPr lvl="1"/>
            <a:r>
              <a:rPr lang="en-US" sz="1600" dirty="0" smtClean="0"/>
              <a:t>With federal funding, he hired Native Americans to build needed schools, hospitals, and irrigation systems.  </a:t>
            </a:r>
          </a:p>
          <a:p>
            <a:pPr lvl="1"/>
            <a:r>
              <a:rPr lang="en-US" sz="1600" dirty="0" smtClean="0"/>
              <a:t>Collier hoped to put reservations under Indian control, stop sales of Native American lands, and encourage Indian schools to teach Native American history and the arts.</a:t>
            </a:r>
          </a:p>
          <a:p>
            <a:pPr lvl="1"/>
            <a:r>
              <a:rPr lang="en-US" sz="1600" dirty="0" smtClean="0"/>
              <a:t>Colliers plan was approved by Congress in 1934.</a:t>
            </a:r>
          </a:p>
          <a:p>
            <a:pPr lvl="2"/>
            <a:r>
              <a:rPr lang="en-US" sz="1600" dirty="0" smtClean="0"/>
              <a:t>The Indian Reorganization Act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0" y="5943600"/>
            <a:ext cx="3276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6019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act failed to bring self government to the tribes or to promote education. </a:t>
            </a:r>
            <a:endParaRPr lang="en-US" sz="1400" dirty="0"/>
          </a:p>
        </p:txBody>
      </p:sp>
      <p:pic>
        <p:nvPicPr>
          <p:cNvPr id="5122" name="Picture 2" descr="http://mendotadakota.com/mn/wp-content/uploads/2010/02/image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962400"/>
            <a:ext cx="2112819" cy="1752600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R3vx9fpxSaLgDULTr-KuUdYAtBoHVfhxTG58FREqTdjuu-hapt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029200"/>
            <a:ext cx="2800350" cy="1628775"/>
          </a:xfrm>
          <a:prstGeom prst="rect">
            <a:avLst/>
          </a:prstGeom>
          <a:noFill/>
        </p:spPr>
      </p:pic>
      <p:pic>
        <p:nvPicPr>
          <p:cNvPr id="1026" name="Picture 2" descr="Image result for new deal for native america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68" y="228600"/>
            <a:ext cx="599464" cy="8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w deal for native america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79332"/>
            <a:ext cx="2057400" cy="15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ARTS AND MEDIA OF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1939, </a:t>
            </a:r>
            <a:r>
              <a:rPr lang="en-US" sz="2400" dirty="0" smtClean="0">
                <a:solidFill>
                  <a:srgbClr val="FF0000"/>
                </a:solidFill>
              </a:rPr>
              <a:t>writer</a:t>
            </a:r>
            <a:r>
              <a:rPr lang="en-US" sz="2400" dirty="0" smtClean="0"/>
              <a:t> John Steinbeck captured the miseries of 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Dust Bowl </a:t>
            </a:r>
            <a:r>
              <a:rPr lang="en-US" sz="2400" dirty="0" smtClean="0"/>
              <a:t>in </a:t>
            </a:r>
            <a:r>
              <a:rPr lang="en-US" sz="2400" i="1" dirty="0" smtClean="0">
                <a:solidFill>
                  <a:srgbClr val="FF0000"/>
                </a:solidFill>
              </a:rPr>
              <a:t>The Grapes of Wrath</a:t>
            </a:r>
            <a:r>
              <a:rPr lang="en-US" sz="2400" i="1" dirty="0" smtClean="0"/>
              <a:t>.</a:t>
            </a:r>
          </a:p>
          <a:p>
            <a:pPr lvl="1"/>
            <a:r>
              <a:rPr lang="en-US" sz="2100" dirty="0" smtClean="0"/>
              <a:t>Steinbeck’s novel became the classic example of how American writers and artists tried to cope with the human toll of the Great Depression</a:t>
            </a:r>
            <a:endParaRPr lang="en-US" sz="2100" dirty="0"/>
          </a:p>
        </p:txBody>
      </p:sp>
      <p:pic>
        <p:nvPicPr>
          <p:cNvPr id="4098" name="Picture 2" descr="http://www.biography.com/imported/images/Biography/Images/Profiles/S/John-Steinbeck-9493358-1-4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51118"/>
            <a:ext cx="1953222" cy="1953224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en/1/1f/JohnSteinbeck_TheGrapesOfWrat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8623" y="3505200"/>
            <a:ext cx="1704918" cy="2637798"/>
          </a:xfrm>
          <a:prstGeom prst="rect">
            <a:avLst/>
          </a:prstGeom>
          <a:noFill/>
        </p:spPr>
      </p:pic>
      <p:pic>
        <p:nvPicPr>
          <p:cNvPr id="3076" name="Picture 4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85" y="2827755"/>
            <a:ext cx="4354629" cy="3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51683"/>
            <a:ext cx="2657475" cy="8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Photographers and painters used the Depression as a </a:t>
            </a:r>
            <a:r>
              <a:rPr lang="en-US" sz="2400" dirty="0" smtClean="0">
                <a:solidFill>
                  <a:srgbClr val="7030A0"/>
                </a:solidFill>
              </a:rPr>
              <a:t>theme </a:t>
            </a:r>
            <a:r>
              <a:rPr lang="en-US" sz="2400" dirty="0" smtClean="0"/>
              <a:t>for their art.</a:t>
            </a:r>
          </a:p>
          <a:p>
            <a:pPr lvl="1"/>
            <a:r>
              <a:rPr lang="en-US" sz="2100" dirty="0" smtClean="0"/>
              <a:t>Under a New Deal program called the </a:t>
            </a:r>
            <a:r>
              <a:rPr lang="en-US" sz="2100" dirty="0" smtClean="0">
                <a:solidFill>
                  <a:srgbClr val="00B050"/>
                </a:solidFill>
              </a:rPr>
              <a:t>Farm Security Administration</a:t>
            </a:r>
            <a:r>
              <a:rPr lang="en-US" sz="2100" dirty="0" smtClean="0"/>
              <a:t>, photographer </a:t>
            </a:r>
            <a:r>
              <a:rPr lang="en-US" sz="2100" dirty="0" smtClean="0">
                <a:solidFill>
                  <a:srgbClr val="00B050"/>
                </a:solidFill>
              </a:rPr>
              <a:t>Dorothea Lange </a:t>
            </a:r>
            <a:r>
              <a:rPr lang="en-US" sz="2100" dirty="0" smtClean="0"/>
              <a:t>recorded the experiences of Dust Bowl migrants.</a:t>
            </a:r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>
                <a:solidFill>
                  <a:srgbClr val="00B050"/>
                </a:solidFill>
              </a:rPr>
              <a:t>WPA</a:t>
            </a:r>
            <a:r>
              <a:rPr lang="en-US" sz="2100" dirty="0" smtClean="0"/>
              <a:t> hired artists to paint murals on public buildings</a:t>
            </a:r>
            <a:endParaRPr lang="en-US" sz="2100" dirty="0"/>
          </a:p>
        </p:txBody>
      </p:sp>
      <p:sp>
        <p:nvSpPr>
          <p:cNvPr id="3074" name="AutoShape 2" descr="data:image/jpeg;base64,/9j/4AAQSkZJRgABAQAAAQABAAD/2wCEAAkGBhQSERUUExQWFRUVGRoYGBYWGBcaGhgYHhQaGhwcFxkXHCYeGBwkHxgXHy8gJCcpLCwsFR4xNTAqNSYrLCkBCQoKBQUFDQUFDSkYEhgpKSkpKSkpKSkpKSkpKSkpKSkpKSkpKSkpKSkpKSkpKSkpKSkpKSkpKSkpKSkpKSkpKf/AABEIAOQAsAMBIgACEQEDEQH/xAAbAAACAgMBAAAAAAAAAAAAAAAEBQMGAQIHAP/EAD4QAAECBAQDBgQEBQMEAwAAAAECEQADBCEFEjFBUWFxBhMigZGhMrHB0UJS4fAHI2Jy8RRDghUWJDNjkrL/xAAUAQEAAAAAAAAAAAAAAAAAAAAA/8QAFBEBAAAAAAAAAAAAAAAAAAAAAP/aAAwDAQACEQMRAD8A5suI1H0jY3jRoDdEyNZ584jKQYm0EB5K/DHkXd+EQvBCAwbjATUsu7wejjEEhDCC0C0BPJLQdKW44QBTi8EmelOpAgCjpG0l9IFl1aSfiT5EfQwRlffWAkdyeUEyw0CpgoQEoXeJ0LgJColTM2gCxMsY3mLYftoFEbLXu36mA1mKcMS3Hp94FnV18oFk/awb3iSZMyh9z53/AEgHLu/MW1fV+cB6Ugu3nBiU2t6wKpXwk7PBCZjgQHPczREVKdxErRuhMBEUF3Dc4zMXGxMZ7vjAYl2ienOY8ohXLtaJ6VLCAOli0TpMDIU0R4lXiWnZzoIDauxkSha5hBPq5k4uXHJjpGqZYWSpRJJvof8AEHyZgSNbdfvADyEFO4fhp8xBMvHFINiQR6faNqlSWYkgHc/cAgiFs3DSMreJw5sbXIb2e0Ba8M7WIWQlYyniLxZyAbjRvWOXTqAhig66devGLp2YxR5YSS5367+WkA+CYwnWJZKbQHWVKUM5b0gC1m1tvlHjUgAlRAOgG99IVTe0EpCGCnUAS1/Edg8VSrxtZNlOdjp1Pn7wFun1RUq59Nhw/esZ7zYRTDjq2CQvNuWSxfcCDpeMEeEeNW12Y8H0MBaJot0jaQd/rAFFWd4m4yqSWUl9PTZtIJkq14QFGVNvEgVGgSAIwFQEyBGCqIioxJLEBIouwgyWkAQNJTeJyYDSfUhAc7RW5lUZiypW/sOAg7H6m4QODmAqCmUo+EXNk9T9oAyVXhFmc9WbrE0zGyLBKX5Xiz4B/DfOHWux1aLjhHYCnkv4cxfe8ByITJ6riWcp2y2hlSYVMDKUSk6eXAg7R2tWHSkJYIA8or+NYalYKQPLaA5hXghwdQb8+cD4fiWRQUOiuYG/WN+0FOUTCC54H96wmQpi+28B1H/qhUhORiSHJIsB0Gp/zFexPEFAsllKUHcBi3UXJN9NhAGHYu0nLwt5P9AfaJsUllOhZatG1CUhrcNIAWbNJYKDlyxKj9+cDqUQLgG3Ak+sM0U7ygbOnvH4uwU4639Igp6UJ8buqxbZucAtQpi+XrBxUFC1j/a3u9o2n03dzFgfCVGxuw84kpyGyqsoaEG7cifkYCTDagoVrY72cH6w9E/wW6RVp0kgnj7H7GGmEEzGSpwxd32aAS3jVRiSYkiAplQxaALlxKm0LpNYHvBzEm0BOiZBMpURyaExMJRGxgKtiU3NNWf6j7FosHY6VcrIfL8yf0hJi9IUTCdlXHndoddkatSbJSkuQSVFksAdebwHacCSkSwHvv1gom/lq548hHL5na6oStk9wCNShWbyJTYHrFuRWrm0gqJZYsQQXbp1BeAsKpoUbEEi3mYX1tOQ5b9+cc8n9s63Qs3FCGIuz89oaU+OzihKVLLKumZOlkAn8oU7X4G8Am7dSP5YU1wdY5+pZMdhxHDhNk3bhbTyJHtHK6jClJmlDaFoCKintY6GLNiCryphOkoFQ3BUVG3EEhjCXF6TulpDJBT4SU6KYJLt0UIPw9He92kqYISUrJ0yAlQJ9SPIQDqWgpUQQ4UgEjifES3PwkecaU1P4DcM7vy0T/iD5MzvZhKbC6UuGf4SDfTU+RgGasDwkKHiy5QzZmBLH/kIDMxAmoKkjQgKG4Oj/wBptfjAFQlgSBa1j5gdLCD834pdj8CRa7lmI3GpPJoFxYpBEsMlQ+JL8tju3D5wERQ5TwUCG5ix+YMHdnJVnO59CLGFcqo8CT+VYPo6T7EHyEWPstJzJQfOAUzqcCKzXyXWWhkvGFK0TCqoqDmcwEcqSSsBrn9+0WujlgB0hxuUhyenCEsouCU2LODzDQzwactRBPiIGoOnkLv0brAZrFqSQrLkHFay56ae0apqnFr8w4PUGCahSQSpaSs76382dXyEC4jVoAtLKHF833gFmIV6leFSswGxF/WLF2DwGXUoUiY7BbsNDbQ8RfSKdOmubCLf2CxXu3TulT+RH3EB0FPZdElCky0JSlQdVgAWL3hrhwSmjSAAAsqsLDUwtxXGwZIAJdXDYbmDZ1ZKRIlAzEMOYYb3MBpS9n0llA25AAj7w3MhEtF2Nt7/ADhNSYsUDMl1SSosvb/HONcQxd0+VoADH6hISWAB2YRSZlMmYtT6jQ7v9ocV00qLcbwhqe0kmR3gCCuZmZi4TYWJ84BT2pQcyRshPuf8CNsJCcqSuybAk+zjdrlukBLrjNSrOXUSb9bn3gbv/DlOxBA8mP094DoFLUhaQUlKDolSrgtqlSrBJO1miGrRnU7d3NCwooVouzEoVoSwSRxbrFeNZklKKXKlFL9QC58wR6QTMnTKhACsoSBq1/sIDP8ArVSnDMtD5Rf4mYK6DX/lCJVUc2rvqTuesOk4QSBmUtQHQtw5+8brwKQrSaQeBQrXlzgFaKpICUlTu7jZ1H6X9ovFChgAkaDaKZNomnIZmJGnHmPKOlYRI+LoH6wFN/6Y5YBoQdpKASylt4v66IpSFEMCco4vwaKt2woVlctORWYkAJYgkngIBJQSFnKlAJUdAP3+7wxw6WJc9aXBSos72N7hxf0i74V2DXIpyVeGomMnj3ad77HiecCYr2dlyZXdE6jXTMeRgAZ4CC4DkeewFn6awhxFeYl7eTn2aCqGaoDuir4dAoZrf06lo1qqUnUjojXzc29IBCindQA1Ptz5RNhE9qgNorwv109wPWNqxpQUmxUoaB7DmTcnjHQOwf8ADxCJSaytSpRUypMhyHuCkqAu5sw0AIJ5BvhNckIzLsWyF3cOdGPH3j1JRSMwLTiD+EJJHlwh/wBr6MBKViXnnZ0OUC0pF7E8Bz3iLDjVkWmpCR0J+UAwlY3LTLyBE4JFryVMzdIU4jTjIVosknS48wDcdIYzUzQHZm1JOvSE1dWkl1qASDfX2gFdSoISVHYRzSunZpq1cVH5x0KpzTS7MkaDj1+0UmsolCetKOLwA8iW4Yb2H1PSHNNgC0kGbazpSL5geEK0gqVcEFIYsw32EWzA55UgpQLt/wC2apsoGwJ//KYDNDRyilwNf20ZlSQhTC44Rvg+FrVNWlBdDhQUQwLhyw1Z3vBOO4NMlIzghTajQtyOhgJ5FHm2bnt5QcjCUD8z8YWYZX5kBT2N3/ekNavFCJbJIzKsDz4njAJ6jCUCcllXHiIsehPCLHhRseZeEFDL7sjUuXUVaqPEnz0Fo1l49N7/ACFORKTdT2UDpAW2hq/EFMygXIIuFDrv7wXhdDLTNM+Ypc2YT4VzSFZOSQAAOusEVdCJnxWI0UNRyP5hAaVTJVpgzSx+JOjc90+b9YCwzClQsYp+NYfnCgS/0MMl1AAeWWe7bHpz5iFNTWhSmNiNRvygKZjeCZEhaS7ercOkLUVJbXKG218th1MWjF0iYyBZ7EvoOXOJZPZAKmKXNAlyQfBJl2UoBgCtRuAeA15QCPsNgkuprkCYUploOdQUXKyDZJO7nX5CO011ZlQqc4ADIlO2pVlcDje0UdeHp7pSEoEpI+DKAGYWVbnAlFjkzuzIUMygQqW50UNGfnAT/wAX8ZmSJMqVLYJnPmUHcsAWfm/tFfwntwZUsFaVWAc+3GLJjGE/9Vo8pLVEskodwAqwKT1A8rQlwzswoylS50shV0kBjysX8wYAj/vZc9LIHmftGsmlCmUslR9hCfD6IU80y5wUCn4TZlIex+8WeVNQE+EWgB5lOwiupw3NVE//ABl/NSQPrFgq60JSYH7OSStU+Yf6EDl+P6+0ALX9jxOTnQGUCSDq97uHuIRUomU81KZknvHOVKSSZalHRxb34R0qSgCWf8bP5wBLpc8wJAcpLvwLN+sAZg9GoDNMIKyA+UMkABglPICEf8QqxUuSAktmIEXCTSiWlvXmYo38QJRnqlykm5JPoP1EBXsGnkhIQfArMSDcg8EgXJLw9p5ZFyCNWKn48P3oYDwXs4umvdaiACJZAAa7FRub66aQzmlZISsBKbNlLlLp1B2PvAYEhWdwHUzJSdA5ck+3pBNVhS1LYlKba/SIqaqyKP8ASwzDewc9YeyaxMwgC4gLXMRaB1pblBc7WBJ6v39oBdV4dYlByKe7B0K4Zk/UMeukVnHKRShmSCmbLuUi7ji/4knjtvFzXpC7EKLPLJHxJBIO4YH1B4bwCLsnhxVLTULBeYTkB/CAWzX3JsOkOlpJJBe2g0c7uY3w1Se7lpSfDkTkGxGXQbvygibKe/PkOnSAVVU3KlgLEHW/RjCKsHdqQvSwZWjKA0URo43h/XIDEFmPA6dL8oUTGIIIGmj7EgGx1a1ucBNh3aFCJufMAlbZuAVzGz8YtVPWImK8LEgDxA2I5jWORT6comTEJ0FwP6C7N0IL9IeYFiMxBSDf8iuP9JgLt2lw1E+WbZZiLoLDXg/AxQ6bGAWS99G03i90mJ97ZQvo0U7FuzyJVaCmyVOu+xdiPd4Ac0qpq3vlRtxPOLP2WoWkrzWK1ksOTAfM+kYo5aUSzueUVPFMUrFLlIkzTLlqK0juyxdPiVmVqfi6coC5zFsVA7sz9WsPKI6OqCHWzqWSQNN7OeEJcNM0IectSyGGYsba6tr9olNQLEls1m0IHEdC0AwrMRnKBu3ICw6k3I5wopaNU0mYpeYXAUBqHGj6pdr7tE9VJEyWEkuAcymHxZTdNvwkWblDCXMCg3wlNjpcNZtgNuUAKmvD5MpKgkkqD5WCgA5fUnQf0mA69QWtCiwMskvqM2VifMadBBsyQxdiz20972Z3gedRA/EtmH1e/S9oAHDLzBs6yfF1P0h+afLMJ0v09ISKCJi8wBKUtcFtLO8PKSpzDZkp/Eb9YC4rJOl4HVrybeCKhJB5QOV6nXYC1/3eAjzXDcYwlCuA13jVQCfES2jvGf8AVZgCPh6wAFDKlzJICfElBXLC06+BZAHJuPKMqUUqCZitbJWRZXXgr57QLhk9An1MoeEJUhRyvdUxBUVAbXSzcXgqrw45VZZpIU/xpCkkcH194AOtqAt5bMr8qteoHCFyJAAcasoG18yR7aD1j08BQCJoJUl8qwWUOfEp0v6vA4nKEwy1XUQ7tZQAZ+Stj6wCXHZWVUuYP7FG3wq+HTW/zjbCZTr7sgKSo6aMeXNwYcYlQhcpSGbMA2lmuHA8oj7OUSiiUpmUfF0It9CfMwF/wPDFJl+MBxYHeKn2sUkVDbBI9zf6Re01RUgbE6iOc9o71ag+jCA0lYgGCCFKHBIcnl/S+jmwiSko3yLV8SZs5SgC4Tnk+EJJ2AHmw4RphkwIngP8YKeTi/TYiGlQvxz+KVIXbcqkAWHUr0gF1ekZQAQCSdOo28zAMxBJAsbAgk3GuwiavqmKH1zF9H3P0iGonJd0gkjdLXtox26QEdTUqbwkAu7F7PrpzAPQxleNzQAe7SG/E+bk1tusA1FWCLpUktfcE8b8fpAcvOoNmtoH/WAMnY4svYAO568TybaAO9mTSzk+ottpygkUqAkqWp+reVh9Y2kV6EKTlBUQXJGjb68uMAywWSDKQw23G7naHtLSBS0hSfUQswgMSvZCXIJ5OBEnZLGUzqrxZw5cj8PJuUBcKjG0TFFI1GxtfzjQTGIf8Xzc/wCIjxHDxMLpsoBwrhEUiYVyyj/cToRbjeAMBc7EDQbHjrrG6UgPlAfUDrxO31hX3ndKCgCEmygdjyfT9YYSlgm2p5wFao15MRmpXdM2UlIUxutBzfJSr8odzqcD4ZiRyJ+hMR1mHJ/9htkmpUVDVnCT5MY9WYCMxTMSFB/iv+xd/QQANfKVbN3dxuttdWINukV2rPdqltl/lKzAJmoWQDqAHcpZwxdtosquz8kHw06CTxF2bz9IAxHBZZSQJUplNYpFm6MecBrMmpXdLa68dA/MaRYsDoWIDaBukU/ALLMhX4CCm7vL/QhvTjHRsJkMh2vAFzEN5COS43VE1c1vzMPICOp107KgnlHJcST4jNS5L+MbdQfSA2UtaVoX+RSVehBi3Yqk96vKfjly1cASkzE9eB0hAhOZItDuRPzolk6pSEk3N3YeoA94BHiSTmQFCwc35JVod9feFhUqVJUN1Fxa6A3wi/HcxbKildYJdgFX4F0jjCuupUlLsNWvfUaQFTmqUpyDrsDxu0L50hWZLlRvxhlPRkUevyMRT5oYqbQPbjAKsySvMbpBLDcl7ARaeyHZ6bVrP4ZQfOtrAflTxNughhgX8MVmQiZNScykuEmwD3c7mL9g9DLpaPKjRKCX4qId/f0gOfd0talhIIGYknZtutoc4RhikELTkcflJuPOMUCfAbAuTfhFhwOlcQFbR2uUmaJSxbZRUSTBlbOIlJmyyy0qfqkvrxG0ZqezKV/EGVqCLMW2aFOKVkynVLRNUVIWDdr8PE2ovrAWekrUT0EgNm+JPA9dxAiUlJY2Kdxw2fjwhbJUlIBlqHQXDQRNriGz5XAsdlA7HnANaitzyFoWzKSUqPIpIvAnZLFJsynQZs1RZISlZFl5SUh3GqgAyt4rvaDG3kLSncEGLvS4pJnIE6maYlQIyvlbgClrEWDN+GAxMq0qLNNfUgpUGdg12HP1hTidPKykqQhNiQVhn6QfMSmcnLOC+DBSkJAfQAEP1PCFX/aUnvBYr1YlRIA31eAH7HUiZilTQjJ+AWGgLnK2of5aR0GnshoR4RSBCQAGG3R4c97oIADGpv8ALUI5pg9SFJuPBMHhGoewUCPIbfii89rKrLKmEDRJ8zwHnHOKdfdhgQ0zxSyB/ubJPU2/5QFsw+mGQuQwt15lvhS1+kEYSSqU5GTMoqSN8j+Ak8wxNt4VyZTKVMUpmQpGTbMSAFdRZL7Nbk0FWkAHh8t+pL+sATUnKQf6Tu+q7a8hAFVLCnawseum0FVVQmQhS6mylNkkhyTyUwcFzpBdPKq1ICpVHlSfiSsIS9tRm+LzgKBj9OxVw19Yk7CYWmdUpKxmRLZRGxN8oPIXPlHQKzsbT1soEpXTzNDlYHMHHill03bZoD7N9lZmHzJgmETJSikpmJBBsCCJiXtoOVzAWdSlypKEKZ1FMtF35BRdrsHy8YUY3VlKEpdOgRMA+LM3hccLQ6x6SKmlWEsfCSkg3C0h0qSeIIjkuD102bUZ5iiSiWXJ3dQF+O8A8pJgAdv28W/A5gKR02ilTF5SUhikkeXGLr2fmJIYM4H0gPS5aio7cX00+kVislCfOVMPwJ8KSeA3HWLRVK7qUovdTnne32hOijZIHDQfOAqxmrkrUZYdBJdJ0PQ7GI5uLIUG0/pUPldjFtGHhVmitdr8KQJZShPiPCAr2IzxkI2OkXn+GktM6jQxymWVIcavme/FwoGOUVmGlKfLnF//AINzlok1SiFZM0tKW/EspW4QfzfA/ANAdBxRCcoTMCFEkIBWxcqLJAHE7NeBaHDEywoJQElRYsNWDDr+sG4aHWoTACoLzZrMFMzJe9r368Y9UracQ7hWnXp5m+/lAZQhmA2sYmIALxo94xMXYwFL7fVLUy3fxKCXGtz+kVnsuvvamSFi2YnRmVlLEc3DxbsZoE1UxEpaczPMN1MPwhwln1NnhvhP8PaaU0wpUpRulK1EpQBulL6nm9oCg4rjUsTckhYmJfIlKPEorJJKjxOqQ2wuWaLRhWGTJI7yYl5pAKUl8socSdCrg2m3GLwijly0pSiWhAsAEpSAAOAAsIgrpBmoypWZarHMAFaG4Y6uHHKAQ4OhKJpUlHfTg2aYspAlg8CbJHIOWizCvSbFYKvxMbBuukL5HZGmTmZI8bk+NbF2dgCMrhI0O0GYZhEmnTkQ5RslVwPM+JXHxEwCmsrDJqM5fIps4F9LAga+Q1hjM7R0guqpkp6rSPUE2g+bKR+X3P3gGfLlKUy5SV2a6QbcCYCJE2RPJNPUSyoamWtKhp+NKSbc45xTIUM4IOgSCRr4tjvF1r+wVOT31ODTTUgqzS7JLXZSNG2s2sVSa4RozkMdXt7wGlTJCUNvoD97xZexgYTVWsnUdD9orU6W48d1Ai7N7RbcLkiTTrzFksSojZLX9oBrNoRNUBZnfyT+rRDiNIEaGG9ZNygka3EVitq1KOpEBsFMHs3GKzia8zu7l26cYZ1eJAHu9wA+jX2vc8fOFtaXuHDjUjytAUzE5Vgdrx0HsDNQiippYISt1KKVaupRIUG4hopWPzUCXkCgTr9PlHjiikTpZlqbu2c7MNjxEB11UvLMAbXd9dR9REM4DvgQASWDvoMpJ68P8wHg+KS6qUlaS4fzSoag8G+0Fdz/AOQ+wQluAOYv56QE6mBaB6h0g+wgoIDuYVY5V5Za1a5QSBxLWHq0BD2SkFc+ZOL5PgHRJIJ+fpF1nJDfvhAWE0iZclISAxSPXd/N4kRPsUkiwvzGxgAu8c7uD7RIpLuAptbjY8oyuSynax1g2TIGUta5gE5QsN4yT8+sbozndUM0gG0YVKA4QC1dQpOr/vrGUYmQWU5fQZb+0exHHKeRebNSngFKD+m8V2r/AImywWkSzMOgOgPp4vaAtlXUKMmYSA2VXX4SI56uiYJYnKOPRhbaM1uN1kyWe8V3aVuTLQAktwJN2hLR4lMmTAgApQDcq1LbBtBAHVQJJOrMeO8XSctJw+crVpR+TQipJCFXUWI/Y6w3nSyKKdaygkDh8QgLFiEph9Irq0uq8W3FJR9IrOIq7uWtemVJLnkHgKd33eKmqN3mHL5eG3pCyqmFKVkMdW/DcczYa+0EYKlpKST4lXA3veEfaOqVNPcU6VTCCAsoBUXOyWgK7W1hUFjMCo/EQ9+kSYTVFQ7u9zZrk8hFp7P/AMMJ84A5TLQo5VLmBla3yoNy3pHSsH7H01CB3EsZzYzVsVvt4iPA7/htfeArHYzBl05zqKkBZAMtTNbQ/wB23nyiwYFWd6VzV2zlgNkpFgG8r84KnJGfIUEqfTXN5p/T5Q2wPskkLXNnAEqUSEAnIkZi2b86uJ02vADmai5dopuNVc5c+WiSlJAOaYFvlKSCAktxDkx2JGGy2bu0Nwyj7RB/2tTZisSkhRuTfUaWdoCiYRhtWlLImIEsaZ8xA/tVZRGwttDNWBVCi6p0t9BllqGvE57iLfNwkM4eBF0ozFAWQoAE6aHTUQCBGEzxYLlFhZxMHveMJoq0byQn+kKmH0OU+gMM5uBLc/8AkzUvwTKd+RytE1DgSZY+OatW6lrUVH0sPSAQopKgn/2JWncS/wCUsf8A3Cn6WgDEOzsxLzFT5s6QQ6kvkXLB3eU2YDQ79Yt9XQk3CmVoma1wdhMH4k84DpZk4H+YgJILFi4N2dL3YwFOldhpKP5ktIqJKh4kq8UxPMH8Y5a9YLpezFKuSe4WpAIsqUfEgvsFPfkRFnXRpQo90cqiMxQNOo2S/CFNZRJWorH8ief9wAlK20ExOivYwCrEkU8uX3aA6w3jNySPzE7GKwil8aSAzhRsIuyZYKimdLCJpvq6V85at+ljxEKa+iCZ4SNACPUXgAadBsl2fdrMPd4tVZRldIJe6piB7v8ASEVNTkz0gBwN0i3vvDTt9iU2kpZC5IGdU9CHUHCSUKZw+rhh1gLbUh/eK52mlj/Szv7D8oxHoDktXNKUZUkgEM41AbY7RZeyiBKZKAAwd9ySxcncx6PQHQ++LoFvhJ8wHhViFWpRYmyjceTR6PQFppKFEslKQzAX3NtzqYZEaDa0ej0ASIyTHo9ASRBOpEzAyg93HEHiDqDHo9ACyFO6TcC19YxKX4lJ2BjEegJinbbSEqa1QXMTYhDs/Qa+sZj0BrhSXl96brXcn6dIzMYguBePR6A2/wBChacig6S3keKTsYqM5LzFAk2JS+5ALX52jEegGHZYArUCBY2izYrhyJtOtKw4BSoclJUCCOYjMegP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upload.wikimedia.org/wikipedia/commons/thumb/5/54/Lange-MigrantMother02.jpg/220px-Lange-MigrantMother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86200"/>
            <a:ext cx="2095500" cy="2724151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hQSEBUUEhQVFRQUFRUUFBQVFBQXFBUUFBQVFhcWGBQXGyYeFxolHBUUHy8gIycpLCwsFR4xNTAqNSYrLCkBCQoKDgwOFw8PGiwkHBwsKikqLCwqLiwpKSksKS8pLCwsLCkpKSksKSwsKSwsLCwsKSwsLCwpKSkpLCwsLCwpKf/AABEIAOEA4QMBIgACEQEDEQH/xAAcAAABBAMBAAAAAAAAAAAAAAAHAAECBgMFCAT/xABVEAACAQICBQMMDAsIAgIDAQABAgMAEQQFBgcSITETQVEXIlJTYXFzgZGT0dIUJDJUcoKSlKGxsrMWIyU1QnSipMHC4hUzNENio9PhZPCD42OEwwj/xAAaAQACAwEBAAAAAAAAAAAAAAAAAQIDBAUG/8QANREAAgECAwYFAwIGAwEAAAAAAAECAxEEElETFCExYZEFFUFS4TKBscHRIzRCcaHwJDNDIv/aAAwDAQACEQMRAD8A3+qHBQ/2OskkcbbLzlmMaMdlWJ4kXO4cKzDWTk/Yj5p/TUNVH5gP/wC1/NQMHAd4UqNFVHK/oOUmkrB36puT9gPmn9NLqm5P2H7oPRQINKtO6R1ZDOw7dU7J+w/dB6KXVOybsB80/poEEU1qe6R1YZ2Hc6zcm7AfNP6aXVMybsB80/poDEUiKW6R1Y87Dx1T8m7D90Hq0/VPybsP3T/qgKBSNPdI9RZ2Hrqo5N2P7p/TT9VHJ+x/dP6aAdICjdIasM7D51T8m7EfNP6aY6z8n7H90/poCU1qW6Q1YbRh7TWfk4Ftn90/pqQ1q5R2J+a/9UBHG+/N/wBVGjdIasHUYfuqvlHQfmv/AFT9VjKOg/Nf+qAFKjdI6sM7D91Wsp6G+a/9Ux1tZT0N82oAU4pbrDVj2jD71Wsp7FvmwpDW1lXYv82oBVJqW6x1YbRh86ruVdD/ADam6r+V9jJ83HpoBipCjdYdQ2jD0Nb+V9jJ83Hppjrbyw9t8wPTQHqQFG5weo9rIO51t5Z/+TzH/dbXIsxgx6mXDkmNZNkh1kXfZWI2dq3P3vprnW1G/UdH7Rl/WT93FWfEYaNOGZFlOrJuzB77GXsR5B6KVevk+/TVRxJF/wBUqfkHx4r62oFKNw7wo8apR+Qt3TirfKagSo3DvCt2F5yKJ+g2zSIreaHaPezsZHBeyttF2H6KKpJP1DxitRiIDG7I+5kYow6GUkEeUGtyavYhYw2qJFZCtbLRjJvZeMhw4NhK4DEWuE905HeUMabaSuxGor05egM0YIBBkQEHgQWFSzPAtBPJC/uonaNu+rEfwpsAfxsfw0+0KTfAA/6e6K4SPLcU8eFw6OsLlWWGMMpHOCBcGudbV1BrCX8lYzwEn1VzCwrLhW2ncnMJuo/J4Z5MVy8McoVIivKIr7JLSXttA24DyV5dd2VxQYuBYYo4lMBJEaKgJ5RhchQLm1bbUB/fYvwcP2pK8uv0e3MP4A/eNSu9vYP6QXAUedX2qmGCFJsXGsmIcBtlwCkN94XYO4v0k8DuHC5Duicatj8KHtsnEQhr8LGVeNdLaVSTLgsQ2HBMwhkMeyLtt7JtsjnPR3aMTNq0V6hDU9QWL+7/ABfD3HW8Pgf9UNtcOi2BiwTYgQrHOXRIzFZAzMbnaQda3Whze19w30FJ5GLFmJLXNyblr89yd9692YaSYieGOGaV5I4iTGHNypYAe6O8iw3X4XNqUMPKLTTG5XNZavdkWVnEYqGEf5sqR94MwBPiFz4q8VqvupXKeVzMOeEEbyfGIEa/bJ8VaqjyxbILmHNdG8KNww0HmY/VoY689G40ggnijRArtE+wiqCHG0pOyBzow+NV90v0j9hrhiTblcVDE3D3DX2z4gBS1iZT7IyzEpa7CMyL8KIiQW+SR465dOTjJSZazl+1Iinp7V1SkjantVh0n0SfBx4Vnv7YgEpv+i9zdPErR+MmtBakmmroGMorIBSUVv8AE6KumXRYw32ZZnjtbgqjrW8ZWUfFFTulzA0QFHPUaPaEv6y33cVA7Zo6ajh+T5P1lvu4qy4tfwycOZRt1Kn2aVcyxeXrVL+Yt17XxVr8bbT0C4jax6LeWjpql/MItu/xP2noFKdw7wrfhecimYddWWkQkwTz4pYIhE/JDEbKR7e4E7W4AG5UXHHo3VoNcOfNDIIIooUWaPlDOI0Mkm0WBAe3W8N5G87XEc4ynzKRo0iZzyce0UT9EFiSWtzsb8Tv4DhTYjM5JI443YskW1yYO/YD2uoPHZ60G3Ab7casVC08wnLhY8ymjZqo0l5aGZ8THCowwX21spGxDBrhyABcAe63XvvHPQTrOcxk5Hkds8ltmQoNwLkAbTW90QAAL8ObiauqU86sRTsFnXDn/IiNYIoNnEoXOK2I3dgCAVRrbtxU7VyeuFrWvQiwe6RPhL9YqUmYSGJYSxMasXVDvCsRYlexvzgcbCsUT2IPQQfJShDJGwN3Om9P/wA14z9Xl+ya5eNdSaaRl8sxYG8nDSkebJrlyqcJyZKQWNQH99i/Bw/akrz6/R7bw/gG+8NevUDEeVxbc2xCL93akNvorya/T7bw/gG+8NH/ALh/SDBHsQQbEG4I4gjga6D0C1oQ4yNY53WLEgAFWIVZT2SE7rnseI5riue7Ur1dVoqouJFOx0xpJq6wWNu0sWzIf82PrJL9J5n+MDQX051ZzZd+MvyuHJsJQLFSeAkXmvzEbj3OFPorrPxeCZVLmaAW2opCTZefYc70PQOHcroDMsEmKwrxsLpNERvHM67j3CNx74rKnOi1fiif1HJlqN2oTKtnDTzkb5JBGvwYlubfGkPyaChWunNXeV+x8rwyWsTGJG+FLeQ3+VbxVdiX/wDFtSMeYNdfWa7WJw8AP91G0htzNK1h5BH9NFbRnNBisDBMd/KxKXH+q1nHygwrwZzq6wOKmaaeIvI1gTysqiygKNysANwrcZLk0WFhWGBSsaklVLM1toljvYk8SfLWKUouCS5omuZy5pJlXsbFzwdqldB8EN1p+SQfHVr1XZij4qPCS4TD4hZSbO8UfKxgKWJ2yOuWwO47+g81erXhlHJZgsoG6eJWPw4+sb9nk6oWDzGSEsYnZC6lGZTY7DWut+IvYXtW620gQ5M6I08zOAYGSdYMPjDh22Nl9h1iZiqknja11uose9XO+LxJkdnIQFjeyIqIO4qKAAKlgsykiDiNyokQxyKPcujCxDLwPc6DvFYKdGlkE3csehObpFiEjkwkOKSV1TYeNTIGYhQUci448Du73Gj7nWGw6YOWMQRTJh4zIMNZNkbCllGzY7F7G26uaMuzB4JFljOy6XKtYHZNiNoA7ri+48xsa9GX59PDMZo5XEpvtOTcvfiHvfbB5wb1GpRc5XQ1Kws1zHl5S4jiiB4RwoERRzAAce+bk0ZNRp9oS/rLfdRUD70cdR35vk/WW+7ipYpWpjjzKTtUqlyJ7E+Q+ilXNLy76pyf7B3/APk/aa1ApRu8VHTVMPyB86+09A5V3DvD6q3YXnIpmY7UrVkK1G1bisjamIqezUSKYDbNIinBpmoA6U0A0njx+BQ3BkRBHOhtfaC2uR2LAXHfI5jVXzDUPh3lLRTyRITfk9hX2b8ysSDbovfx0HcrzibDSiSCRo3H6Sm27oI4MO4d1XSHXfj1WxEDHsmia/7LgfRWN0ZxbcGTzL1DHo/o5h8twxSPrUF3kkci7EDe7tuAAA7gAFAHWLpQMfjnlS/JIBFF3UUnrrc20xY94isOkmnuMxo2Z5fxfHk0ASPxgb2+MTVfFWUqLi80nxItmx0eyk4nFQwD/NkVCehSeuPiXaPio6aRan8FiSXQHDueeK2we/Gd1+9aufY5CpDKSpBuCCQQekEbwaueVa4MwgUKZFmA4csm03y1IY+MmpVoTbTgwTRfsm1G4aKQPNM84UghNkIht2ViSR3LirJrC0qTA4KRtoCWRWjgXnLsLbQHQt7k9wDnFCrF68cewIVYEPZCNiR3tpyPoqj5tnU2KkMmIkaRzuux4DoAG5R3AAKzxo1JyTmyWZLkPk2XmfERQj/NkSP5bBT9BrqPOseuFwksu4CGJmA5usU7I8oArlrKc0kw0yTRECSM3UlQwBsRex3Hia3uc6ysfioXhmlUxvYMBHGpIBDAXAvxAq6tSlNrQjF2PMdP8w9+T+cNXrVBppiJccYcTPJKskTbAdi1nQht1+HW7XkoSgV7cqzSTDTJNC2zJGbq1gbEgg7juO4kb6nOknFpIEw2a8sp5TAJMOMEov8AAlGwf2uToFcnuvzVZ801l4/EwvDNKrRuLMvJRC4BB4hbjeBVZLG1ubopUYSjGzBu4wFPStUrVoIjUhUtmls0DGFHHUcfaEn6y33cVA8ijhqP/wABJ+st93FWDGf9ZOHMovKmlWK1KucXhG1Rwk5IqWILNiF4cCZHFyKrY1Fz++YuHYSVbNS1v7Ijsb/jJua3+Y3NV5FXQqypt5fUrauBo6i5/fMXyHpuoTP75i+RJ6aMsjhQSxAABJJ3AAbySa0/4aYH35h/PR+mrN5qaiyoGfUIn98xfIf00x1Dze+YvNv6aM4N6xz4lUttMF2mCC/OzGyqO6TT3ioGVAb6gs3vmLzb+ml1BZvfUXm39NGivDmWfYfDlRPNHFt32eUdV2tm17X42uPLRvFQMqBJ1A5vfUXm39NIagpvfUXm39ai1lukGHxBIgnilKgFhG6sQDuBNjurYVJYioGVAW6gU3vqLzT+tS6gMvvqPzT+tRkxOKSNS8jKijizMFUd8ncKrGJ1qZahscUpPDrEkcfKVSDRvE9RZUUPqBS++4/NP61I6gJffcfmn9eiNlmsHAYhtmLFRFjwViYyT0ASAX8VWGjeKmoZUBg6gJPfcfmW9ekP/wDP8nvuPzLevRnrWZtpPhcKwXETxxMw2lDsASL2uO5elvE9R5UCzqAye+4/Mt69P1AJPfaeZb16IZ1iZd78g+XUU1kZcTYYyH5RA8pFqe8T1FlQP+oA/vtPMN69P1AH99p5hv8Akot4DM4p12oZEkXso3Vh5VO6vTT3ieoWQHRqBb34vmD/AMlT6gR9+DzB/wCSivmGPSCJpZWCRoLsxvYDhzd+tLhdYWAkkWOPFRs7sEVRtXLMbAcOmlt56hZFDGoM+/B5j/7Kl1A//M/2P/souUibU9vU1CyBL1BR78PmB/yU/UFX34fMD/kq4trMy4Ej2Um4kcJDw7oXfW5yjO4cVHykD7aXK7QVgCRxttAX8VRdepqPKganUMvvtvMD/kq6aFaIjLoGiEhk2pDJtFNm11VbWuex+mrJUWrPVqzkrNjSSOe9v/3dSpqVVEwmalVIyiMHd+Mm+8NXuqJqVcnKIyST+Nm3k3P94eer3VluJEjNEGUqeDAg94ixrlPFwFHdDxRmQ99SVP1V1dXNWnuC5LM8UvD8czjvSWk/nqURo6D0YxnK4LDydnDEx75QX+m9DjXXpM0cmGgiazIwxLEczKbRfSHPkq0ap8cHymK+7kjJGe4Fckd7rWFA3TDPPZeOnn/RdzseDXrU/ZAPjNNIS5nSmQZsuKw0U6cJUVrdBPul8RuPFQf184q+Mw6D9CEsf/kkI/kre6jM/wBqGXCsd8TcrH8BzZh4m3//ACVStcWLL5tKOaNI4/8AbVz9LmiwLmW3UHhOtxUpHExRg94Ox+0tXvTPTCLLsPyknXO3WxRA2MjW6eZRxJ5u+QKr+pLB7GWFu2TyN4l2Y/5DQq1maRNjMwlIN44iYYhfdsoSGPxmufJ0Uw5s1OkuleIx8pfEOTv6yMbo0HQqc3f4nnNerLtXeYTrtx4WXZO8FgqXHSOUIvRQ1R6u0jhTGYhQ8sg2oVYXEaH3L2P6bDffmBFt96KNqAucoZzori8IPbGHkjB/SZbpfo21ut+5erJoHrSnwTLHKWlw3Aoxu0Y6YyejseB7nGuh58OrqVdQysLMrAFSDzEHcRXPetbQIYCdZIB7XmJ2V7XIN5S/Y23jvEc1A07nQGBxqTRrJEwdHUMrDgVPA0Fdfp9t4fwDfemtpqI0jJEuDc3Cjlou4CQJF712VvjNWs1+/wCLw/gG+8NJCXMHGByyeYExQyyAbmMcbuATvAOyDavV+DWLUXOGxAAF/wC5l3fs0V9QA/EYrwsf2DRXpjbOTcpzebCyrLBI0ci84PHuMODDuHdXSmhGlK4/BpOAFbekqDgsi2uB3DcEdxhQn15ZNHFjIpYwFM8bGQDdd0YDbt0kML/BrbagMWb4qL9G0Ug6ATtqfKAvkoE+Re9ZJ/JWK8H/ADLQE0G/OeE/WYvtij3rK/NWK8H/ADrQC0GH5Twn6zF9sUAjqK9CjW/p/sA4LDt1xFsQ4PuVP+UD0ke66Bu5zayaydOxgINiMg4mUHkxx2F4GVh3OAHOe4DQIynK5sbiViju8srEksTz72dz0cST/E02CRtNBNDnzDEhN6xJZppB+ivMo/1NvA8Z5q6PwOBSGNY41CogCqo4ACtfotozHgcMsMe+293PGRzxY/wHMABW3pMTYxpjTmmNUSGc9bNKpUqZIJOpRr5RGTzyz/TIavlUPUofyQlhb8bNu42/GHpq91MgKgNrnwWxme1zSwxt412oz9gUeaEWvnB78LL3JYz4thh9bVJDXM0GjWlfsfJcbGDZ3kRI+n8fGVYjvLE5v02qiw4ZnJCKWIVmIAvZUUsx7wUE+Ko2orak9Gg/L4iRbrsnDoCNx2gDL9GwPjGpEuRR9A8/9h4+GUmybXJy+Dk61j4tzfFrBpni+VzHFPfjPIB3lYqPoUV5tJMlbCYuaA3/ABblVPSnFG8alT461yqSOH/tqAOlNXmGMWT4YW3mEyeOQtIPtCua+J3n3XE9/ia6wyfCclhoY+wijT5KBf4Vy/pTlJwuMmgI/u5GA7qHrkPjUqaRFHVOHiCoqruVQFAHCwFh9FTqsautKlxuBja/42NRHMvOHUW2rdDAbQ75HMas9BEVUXXRArZTITxSSFl75cKf2War1Qe16aVKQmCjN2DCWa36NgeTQ903LW7i9NA0VbU9Mf7Xh7scqnvCEkDyqK3Wv3/F4fwDfeVj1GZKXxkmIIIWGLYB6ZJbfUqt8oVk1+/4vDeBb7ygl6nt1M5iYMBjZhG8vJyIxSO22QI+u2QxAJAubdytpJr7w1utw85PdMQHl2jWDUAPa2J8Kn3dVjW5oJ7Em9kwr7XmbrgBuilO8r3FbeR3bjooDhcrOmml0mY4nlnAUAbEcYNwiAk8eckkkn0UW9SGQNDg3ncEHEspQHtUYIVvGWc96x56FWr2PCNjo1xy3jY7K3Nk5QkbPKdKHhxtci+69dOIoAAAsALADcABzWoEyuayPzVivB/zLXP2hpb+0MLsAFuXj2QxIBbaFgSAbC9t9H/WV+acV4P+daAugw/KeE/WIvtimwR5NJMZiJcVK2Kvy22RIp3bJG7YA5lHAdyjFqRy3DrhGljIbEMxSYkddGAbqg/0kWa/Oe9YYtb+gfLR+zIF/Gxr+OUDfJGo91bnZR5V7woY6E6WyZfillW5jayzRj9NL83+ocQf4E0D5o6dpq8+X49JokliYMkihlYcCD9Xer0UmQEaiaemNUyGc+bHd+inqXKd7yClTJhG1KgDKUANxys2+1r9eeY1fKoWpIfkiPws33hq+1YQFQ/114Lby5X7XMh8TqyfWy0QRWq0oyEYzCSYctscoF67Z2tkqysDa4vwpgjl9Y66a0NyP2JgYYf0lQF+7I/XP9JI8QqnZRqVSGeOV8QZBG6vsckFDFTcAnbO64HNRLFMbYF9e2QbM0OKUbpAYZLdmvXIT312h8QUOshwhlxMEY/TmiT5TqD9BrpXS7RtcfhXgdtnaKsr7O0UZSCCBcX3XHeJqnZBqZTDYmKc4kvyTiQLyQW5HDftm2+x8VFgvwCTahvrb1etjEGJw63xES2ZBxljFyAOl1326QSOiiSKVFhJnKGS59iMFNykDmNx1rC25hferqeIvzHh3DRMwGv6ygT4W7c7RSWU/FcXHlNXbSrVnhMcS7qY5TxlisGPw1I2X75F+7VAxeoGa/4rFRkf643U/slhRYfBnmz/AF7TyoVwsQgvuMjNykg+CLBVPdINULKspnxuIEcQaSWRixJJPE9c7seA33JNFDK9QIvfEYndfesKWJ+O5Nvk0S9HtF8Pgo9jDxhAfdNxdz0s53n6hzUh3SMeiGjKYDCpCp2j7qR+d5CBdu9uAA6AKFevv/F4bwLfeUbqpmnGrdcyljkadouTQpZUDXu173JFqBLmV7UGPa+J8Kn3dEnNcrjxELwzLtRyKVYdw84PMQbEHmIFaTQfQhMtjkRJWk5Rw5LKotZdm26rPQJnLWl2i8mAxTQPcj3Ub23SRng3f3WI5iDRg1S6d+yofY07e2IV60njLENwPdZdwPSLHpqyaY6Fw5jEqSllZG2kkS20t/dDeCCDuuO4DzVWsu1LQwSpLFisQskbBlYCLiOnrd4O8Ec4JoHzRYNZX5pxXgv5loBaFN+UsJ+sQ/eLXSWkGTDF4WTDsxUSrsllAuN4NwDu5qpOU6lIIJ45RiJiYpEkAKx2JRgwB3Xtup2BBGtQC1q6Dew5uWhX2vM3AcIpDvKdxTvI8Y5qP1eLOcojxUDwzDaSQWI5xzhgeYg2IPSKYk7AW1S6d+xZfYs7fiJW6xjwikPd5kbn6DY85o6UNRqJwvb8R/tepV/yjLzBAkRkeXYGyHkttkDhtEAXIFhfuVFjZ66Y09MapkI582hT03jpVImEnUmR/Y8du2TX7/KGr5VB1I/mhPCzfbNX6pkBVpdM84fC4GaeLZLxhSu0CV3uq7wCOYnnrdVWNZ35pxXwF+8SmCKPHrHzfkPZHsSNoLFuUET7OyCQTukuBuO+3NRH0R0kXHYRJ1GyTdXS99l1NmF+ccCO4RQpyOLOZcuSHDxp7FdHRWvCHKMzBuuZrjiw4Xom6BaMnAYJYWILks8hHudprbh3AABfuUxs1GtDTOfL0gOHEZMrurcopb3KqRazDpqt47WPm2D2HxmDjWNm2fclbm19kOJGCmwPEc1Z9fF+TwluPKS2+SlVzTzL82WCNswcSQLIN0bRizm4F9lAb2uAbG16GCDflmPWeGOZL7MqLIt+NnUML93fVe0/07TLYl63lJpbiKO9hu4uxG/ZFxw3km3SRu8gKHCQGIFYzDEY1PEIUXZB7trUMtab8jnGAxEwJw67F91wDHMWfdzmzI1u5QIxyaW59CnsmXDqYbbTIYlGynG5VW5RRbnPDnoiaHaWR5hhhNGNk32ZEJuUcAEi/OLEEHnBr04zSHDR4YzvNHyOzfbDKVYW4Lb3RPCw40P9ROHbk8XKAVieVBGOYFQ5IHeDoPF3KQy+aVaTR4DDNPLcgWVUHundvcqOjgTfmAJoeQ6W59OnsmHCxiEjaVNkEsvMQGcO/fAF+avdr1wbthIJACyRT3kHcdSqk9y/W/HFWPH6QJiMseXBTxRsYxybu6oIju3PcHYKi+4jmoA2GiWcyYrCRzTQmF3v1hPEA2DAHeAeYHfWPTjOJMLgJ54rbcaqV2hcb3Vd459xNVjU9pFicXHiTiZTLsPGqEhRYFWJtsgX5uNbnWl+aMV8BfvY6BepQ4NOc8bDey1hibDhWfbEaW2UJDHZEm1YWPNzUQdXul5zHB8qyBJFdo5At9naAU3W++xDDdzb6FuRaMZtiMsXkMQowrpIBDyhUldtwy7o+chv0uertqQxyvlxRYwhjlYOQb8ozKrbZvwNiBbh1ooG0XjNcxXDwyTSe4iRna3Gyi+7u81CvC6XZ3jg0+DhjSBSQq2jJa3EBpDdyOBIsL1etZH5qxfgj9YodaHaT5pDgYkwuAWWEbexJZ7teRieDD9IkeKgSL5q702OYRSCVAk8DBZVFwpvezAHeu9WBB4Fatc8wRSx4KCx7wFzQp1NzO2OzFpV2JGZWkTf1jmWYsu/oJIomZ1/hpvBSfYagGCBNYmb4nlsVhY19jQkllCIyhQNqzFjtudnedn6KmNY2bYsPNg4AsMQG2FRXAIALXZ97HibKLgW79bfU7vyfEg9sm+nDx1n1ID8ly+Hf7mKgZZtANLDmGDEzKFkVjHIF9ztKAbrffYhgbfXVkoa6if8DOP/ACD91FRKpC9RqY09MaqYHPfipU9u/wCWlUiYR9SH5oTws32zV+of6lHAydSeAknJ7wc1Y/w2wnbf2JPVpuUY82OFKdT6It/2Rva8Gf5MuLw0kDsyrIACVttCzBt1wRzV4Pw4wnbf2JPVpfh1g+2/sSerS2sNUWbrX9kuzPdkGTLhMNHAhZljBAZrbRuxbfYAc9bCq/8Ah7g+2/7cnq034fYLtv8AtyerRtYaoN0r+yXZj6W6FRZgIuWeReSLMvJlRcts3vtKexHCvTpPo1HjsOYJS6oWVroVDXU3HugR9FeX8PsF23/bk9WmOn+C7afNyerRtYaoN0xHsl2ZustwIhhjiW5WJEjUm1yEUKL257CvNn+j0ONhMOITaQ7xvsysODK3Md9a06wsF20+bk9Wm6oeC7afNyerRtYaoe6V/ZLsyqxahsMJLtPMyXvsWjB722B9NqImWZZHh4lihQJGgsqjgP4kk7yTvN60vVFwPbT5uT1abqi4Htp83J6tG2hqgeFxHsl2Zv8AF4RJY2jkUOjgqysLhgeIIofYjUXgml2ledFvfkwyEd4MylgO+TVi6ouB7cfNyerT9UTA9uPm5PVo2sNUG61/ZLszbZLkkOEhEUCBEG+w3kk8WZjvYnpNRz/JUxeHkgkLBJAAxQgNuYNuJBHEDmrV9UPA9uPm5PVpHWHge3Hzcnq0trDVBulf2S7M2WQ5EmEwyYeMsUQMAXILdczMbkADix5q8uieh8OXxvHAXKuwc8owJuFC7rKN1gK8/VEwPbj5uT1afqh4Ltx83J6tPaw1Qt0xHsl2Zts7yhMVh5IJCwSVdlipAax6CQR9FY8gyNMJh0w8RYpHfZLkFuuYsbkADix5q1vVEwXbj5uT1aXVDwXbj5uT1aNrDVBulf2S7MzZFodDhMRiJ4zIXxLbUgZlKg7bP1oCi29zxJrc4nDh0ZDezKVNuNmFjby1oOqHgu2nzcnq0/VBwXbT5uT1aNrDVBulf2S7MyaNaGQ4HDvBCZCkhLMXZS12QIbEKOZRzVPRXRKLAQNDCzsrOXJcqWuVVdxVQLWUV5zrCwXbT5uT1aXVBwXbT5uT1aNrDVBulf2S7M9GiuiUOXxtHAXKu+2eUYE32Qu6wG6yit3Vc6oGC7afNyerSOsDB9sPm5PRSdWGqHulf2PsyxUxqu9UDB9sbzb+ittlebx4hNuIkqG2bkEbxY8D3xVeeL4JkZ4erTWacWl1QCbUqy7FKpXKy96nh+Qx8LEfaO6qht7vFVt1ON+Q/jYj7RqnVlxfNHofBOVT7fqMzVBmpNUDWE9EhFqxFqkTWJ6CZOPfUkQsbKCT0AXPkFYFrd6G4jYx8B6ZNn5YK/xpxSbSZXVlkhKS9E2ambDOu9kZR0lWA8pFY44WY2VSx42UEnyCjFrDw+3l8n+go/kcA/QTWi1T5bZZpiOJEanuDrm+kr5K0vDWqKFzlQ8UzYaVdx4p2tf+wOpsK6jr0Zb8NpWW/lFRhwrvfYVmtx2VLW8gowax8u5XAu3PEVkHeG5v2WJ8VafVHhrRzv0sifJUt/NQ8NaooX4BHxTNhZV8vFO1rg3mwrp7tGW/DaUrfyimiiZzsqCxPAKCT5BVy1rYi+MRewiHlZmP8BXg1cD8oxfBk+7aq3TSqZDXHFN4bbtcbN2NN/ZE/aZfNv6Kxz4CRBd43UdLIwHlIo8ZhmsUChppFjBNgWNgTYm30GsWBzzD4i6xSxyG29QwJt8HorQ8LDlm4nIXjNW2bZ8NeP7AFBpVf9YmhyRp7JgUKLgSoBZeuNg4HNvsCO6O7Q/rJUpunKzO5hcTDE01OH+s9GFwMkpIjR3I3kIpa1+mw3VmnyedFLPDKqjizRuALm28kUR9VWX7GGeUjfK9h8GPd9ovVozzAcvhpYuzRgPhW636bVphhVKGa/E5Nfxd0q7p5VZO1/yAUGp1jItTg1iO8T2qVQAqdIY4NTDVjFTFSETDUUNWh9qN4ZvspQtU0UNWR9qN4ZvspV+H+s4/jH8v90DSlWTdSroHk7Fy1NfmT4+I+0apobdVy1NoP7F+PiOe/wCkapl91ZcVzR6DwTlP7fqMTWMmpE1BjWI9GRJqBNO1Y2NBIV69GBxGxLG/YOjfJYH+FeUmmvTFJXTTDxpFBymDnXpie3iUkfwrz6G4DkcDCtrErtt8KTrv4geKvdk8/KYaJ+ziQnxoL15tKMx9j4OWQbiEIT4Tdav0keSuzw+voeATk1u69Zf55HtkVJ4SLhkkQi44FWFvqNaDV5lphwhVhZuWlv8AEbk/5DWPVrmPKYEKTviZo/F7pfoa3iq1BQOA57+Mm5pRalaZKrmoZ6Hpf8X/AHAvrDn2sxl/07CeRFv9JrJq2/OMfwZPsGtPpJieUxk7dM0nkDED6AK3GrQ/lBPgSfYrmp3q36nq6kcmBcdIfoW7Wz/hYvDD7t6HuiySHGwclfb5RTu7G/XX7mze9HDHYGKUASojqDcB1BAPTY8/GsMGEw8ALIsMW7eQETd3SLVrnRzTzXOFhvEVRw7o5bt3/txPFpuwGX4i/a/pJFvptQOvV81iaZJMow8DbSbQMjj3JK8FU84vvJ7g7tVfRbL+XxkMfEFwW+CnXN9Cny1nryVSaSOr4ZTlh8NKdThe7+1gy5JhRhcFGrbhHEGfv7O058t68Wg2dHE4TbY9cJJFbxsXX6GHkr06WQSyYOWOBdqRxsAAgbmIDG7ED3N60GrrI8ThWlWePZRwrA7SHr1JHBSeIP0Vtu1OKS4WOAownQqVJNZm07X49fz/AIKLphl/I42ZLbi5dfgv1w+sjxVp71fdbWAtJDMB7pWjbvqdpfoZvJQ/2q5taOWbR63A1drh4S6W7cDIDT3rGGqQNU2NpkBqV6xVNaYmZAaKGrI+028M32UoWg0UdWX+EbwzfZSr6H1nH8X/AJf7oHfsb/Uvyqeo3NKt3E8qXHUy/wCRfjz/AF9yqVtbqu2pQ3yYeEn+uqRWfFc0d3wTlP7fqRNQJqRNQNYj0ZFjWI1M1BjQSREmok05NRagYbdAMTt5dD/pDIfiMR9Vqr+tvM7RRQg73YyN8FNw+lv2ayasM2jXCOjyIpWVrBmVTZlU856b1TdYObifHOVIZIwI1INx1u8kHn64tW6dT+Eup5bDYZvHybXCLb/b8m51T5ns4mSEndKm0PhR/wBLHyUUp5dlSx4KCx7wF65/yDM+QxMUvYOCfgncw+STRf0k0mgGDn2J4ixicKBIhYkqQLAG5406FS0Gn6C8VwzeIjKK+q3fl+wFJJdok9JJ8pvVo1aN+UY/gyfYNVM1ZNX2MSPHxs7Ki7MgLMQFF0PEmstP60d7Fr/jzS9r/Bd9bR9qReG//m9CcteiXrQzeGXCxiKWNyJgSEdWIGw4vYHvUMb1PEO8+Bl8IjbDq69WS2qvuqTAbWIllPCNAo+FIfQp8tUELRW1b4uCDBdfNEryOzsrSIGAHWqCCbjct/HRQSzq/oS8Um44dpc3wN3pLptFgnVJEdi6lus2dwvbfcjjv8lavB61IJJUQRSrtsqbR2LDaIFzZuG+qHp1mwxGOkZSGRbRoQQQVQcQRxBYsa0ANt44jh36nPESUnbkZKHhNGVGLmnma1DXrDy7lcBIeeIiUd5dzfslqDBo2YXSfCz4ZeUniUyxAOrSICCy2YEE900FcRHssy3B2SRcG4NiRcHnBtRibNqSH4M5RjOlJcn/AL+CN6QNNSFZDu3MgNZA1YRUgaBGa9E/Vi3tRvDH7KULA1FDVi3tRvDH7MdXUfqOT4t/L/dFB5TuUqx7Qpq6B5SxdNSX5nHhZ/rFUgmrjqUxSDKVDMo/HTbiwB3kdJrcfgPge2N55PRVNeDm+B0vDcXTw2bP625AzJrGzUTzoLgO2t55PRUToFgO2t55PRVG7y1R1/OMP17fILtqomij1P8AAdtbz0fopup9gO2t56P0UbvLoPzjD9e3yC1qg1FQ6vsv7c3no/RUep9l/bm8/H6KW7y6B5xh+vb5BUwqNqK51eZd25vPx+im6nmXdubz8fop7vLoHnGH69vkFBprUWDq8y7tzefj9FN1PMu7c3n4/RRu8tUHnGH69vkFVK9FQ6v8t7cfnEforG+gOXc0w8eJj9Wjd5aoPOMP17fIML01E9dA8BffMPFiI/VrJ+AWW9vPziL0UthLoPzfD9e3yC0U9FH8Ast7efnEXopfgHlvbz84i9FPd5aoXnGH69vkFtOaKP4CZb28/OIvRS/AXLe3/vMXoo3eXQPOMP17fILgeFSNE8aEZZ2/95jqZ0Jyzt4+cx0bvLVB5xh+vb5BcKkDRQGheV9uHzlKf8C8r7aPnKemjd5dBec4fr2+QX04NFD8DMs7aPnK+ml+BmWdtHzlfTS3eWqDzjD9e3yDANRQ1YH2o/hj9hKxvohlg/zR85X01s8nOEwq7EMsYQttnanQm5sOnuCpQpuDuzHjcfSxFLJC97+oMbUqwezU7NPlL6aatZwgUScahSpVqfNlK5DmoilSpjHp4+I79KlSIkX4nv1OPj5KVKhjMuN91/70mvPSpUIQqQpUqBiqVKlQxsY054+IfVSpUhCFKlSqZJCFI0qVQYDUqVKpIiKmNPSpgxqalSpBEycw7x+s1ClSpCkZqVKlWgrP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csga.com/Blog/wp-content/uploads/2012/09/WPA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52400"/>
            <a:ext cx="1143000" cy="1143000"/>
          </a:xfrm>
          <a:prstGeom prst="rect">
            <a:avLst/>
          </a:prstGeom>
          <a:noFill/>
        </p:spPr>
      </p:pic>
      <p:sp>
        <p:nvSpPr>
          <p:cNvPr id="4" name="AutoShape 2" descr="data:image/jpeg;base64,/9j/4AAQSkZJRgABAQAAAQABAAD/2wCEAAkGBhQSERUUExQWFRUWGBoaGBgYGRweHBwaGhweHB0gHBkeHiYfGhwjGRoYIC8gIycpLCwsGh4xNTAqNSYrLCkBCQoKDgwOGg8PGiwkHyQ0LCwsLi8vLSwsNC8sLCwsLCwsLCwsLCwsLCwsLCwsLCwsLCwsLCwsLCwsLCwsLCwsLP/AABEIAL8BCAMBIgACEQEDEQH/xAAcAAACAwEBAQEAAAAAAAAAAAAFBgMEBwIBAAj/xABHEAACAQIEAwUFBgUBCAAFBQABAhEDIQAEEjEFQVEGImFxgRMykaHBB0JSsdHwFCNicuGyFSRDgpKiwvEWM1OD4iU0Y6Oz/8QAGgEAAwEBAQEAAAAAAAAAAAAAAgMEAQUABv/EADMRAAICAQMCBAUCBgIDAAAAAAECAAMREiExBEETIlFhMnGBofAUkQWxwdHh8SNCQ2Jy/9oADAMBAAIRAxEAPwAn2w7VJkKB0wazyKaHrzdh+EfM26xk3DSxWvmahLGCoLX1VKm58wpPqwxe/g6vEatTMVXWCCWMiEA2XTvYfU87wcfT2VOlQXkNb/3NyPkIHpiykZbPpJ39PWXsvl2/h0JnvAwfhOFekxFUA8mHyN8atwLhS1MrSDD3CSPWR8Nj6YSvtB4eKWc1rYVVDQOo7p+JUn1xTd5lwImk4beLDEh4k2MfDGz8G7S1sqial9pR0ju8wI3Q9f6TbyxjueX+e0fjPzM429uElEXd6ZUSOYt05jyvjkMW2I+suI5EbMjxJMzSD0nkHnFweYZTcMOhx9UyNrnGc5jPrkGGYpVO7KipT5VFJAj+8AsQfCNicaYSWAIuP1w+t8jaLI9ZVXKDEq5UREWxNp2x8+Y07zHUCY8xv8seaw9p4KJXfLRyxCQB5+P6Yv8AtQwMQcdUcsFuYk4A2nELSIODE9B6YqcYzBpUKlRRrKIzhZidKzE8tjgxm6IIkb4AcYBNGovWnUHxUj64ms6hkGDH11BjkRR7F/aBWzua9k9OkqaWaV1T3Yi5Jm5HS2ELM5Jv95Yfcq1R6Att8Pli/wDZYYz9P+qnUH/aT/44nzGW/mZ9Ryq15HhLfqcUOdK7RA3O83KkpempVtIKqRHQifriF+CqfHzVf0xU7M1tWTyzDnQpH/sGDajHtbCeAEBVeFgbUx/04jq9nWNwFHhhhMC5xSq8bpKYLeGxj0PPDFuc/CJhUdzAg7PP+EepOLVPssDuV9JxFxXtmtI2Qt4mQPjGJeHdtqDjvnQel2HyFsObx9OQII0Z5klXsmmnukg9f/ZwDz3CXpe/zsDYg4daOdV1DKdSnYi4/wAHHdbLK4hgGHQ+GEre6nzQigPER8pwxnutMkDny+O2Cn+z3QXoEjnpIJ+G/wAMNS0x8OUY7GPHqWJ4nvDEU6OVyzmJam34W7vwO3xxHm+zzL7rMRyP6j6jDRnOHU6w763HPY/EXx5T4cgGkagP7j9cGOoxM0RN/wBm1R1x8uobk/DDM6lG0vcHZhsfAjkcTfwSNuJ8efxw3xcwNMWVr/1DHaid7+UYMZjs6G/yPqMD6/ZuqvusfjP543UpnsEStmKcKbnY2I8MfYhz1HMU1JIkcyBj7G6c95kwnLoCrnmP1wY7UpNeoRzM/EA/XFbhEexrExMxfxB/T54m4jnEqNIBNl9TpAPznG9Mc5EG0YIM1vhFELRpgckUfIfrhG+07KBnpadwrQOo1f5wDqdsM1p0ipoAAAgCYFt4xQzedrkzUd9UA94Xg3BuJjDwmYoAjeeV8mfahosQp9YGNvHFqVMLLyQgkC5Gwv62xh1XjDgKIBMe8f08P0w1cJFfMUg602fuFGIH3luLmBMkbbY4lvi1nCj2nWQVPuxlL7RWD5sMk6XVWC+JkGALSYB8zjbez1XVlqWqdQRQwIMhgADPjOMlyHDXWtTq5hGQUFAGoESzuVSJtYtM7CBh44RxP2lXuFmZHYGWgGIBmRaR3o6+N8bqbQMxJA1nHEdXpjEPsgeZHrjrXbHiU+uNHEEytTdph1AJO/I4B/aRn61HINVoVWpMrpJWJIY6SJ3W5BkXtHPDFWBZgBsNzhZ+09v/ANMq/wB1Mf8A9gxo5EztA/2RcXrZhcya1apV0tTADtqjUHkgm4mIiY8MO2eyoNNxFyjfNT/jGb/YjUAfNKTAK02/6WYf+WNJ4jnEUGTuIA6nb4YxgCxmqcCYP9nHdz2UP4nKf9aEfXBbO0I4jxCnyLv/ANwLfXA/s8RSehV/+nmKJ9NQB/PF7NZ8HiebJ+/t6ov6zgnBKmCpmi/ZrxAPw3L3uilD/wAjMPLaMX812ihiFP8AbEGT4SDOMk7DPVq0jQVmgVGJUEwJAk/MjGhf7INJRoWG2LG8D82PLp0tipKV5JgM54E94txmu9MpYau7Auxm0TsJ2gD4YRuMZv2dT2FNof8A4rg7TuqnkOp3OGHN5lvafw+WHtMwwIZztTHPw1dTysMF8l9nGXSoKlWarACdUQTzJjf974Y1gUaU+sELncxc7H5Ulql20wtiSQSZM3ncDfnhky/ClmyKPKP0x3wagKhzFVY01Kz6CNtFMCkseHcMY7z5rLVKq1OnSKqoqPv7Rj93fUYtEQN56LN4rSEKyxkj5z+GZBq0K+qWJhRpE3BsemB1PjuYzUeyQgMSC7sVplf6IguxsbLHKelbiSIPZ1dVSvDyXefZ3OoqouF2brFvDF5+FVK1QGqxhCxCrYKDuA1mawgbYmrta1jiNZQo3kuQ7SnLV2p1Gd6ZiDJYqfCTMHp8MNCcfosgf2qaepYD5G8+EYUeM8DLQUW4i3h08unmRgSezlfmg9CPyGOiaKrMEnBk4dl2mqUnxLIwiZSlnlQKrGBYSASB5kfni1wzi9Si05gkhpAYEESORAsPTEjdNjggxof1jjXpalI6iMCMlmgtIvUMaJ1k8o3/AH44srx6iQf5iWE7ifhhTzHFKb1qiaZo1YDySDAMk2/fyGPU1sQRieciQ1O3OYJepTRBRUmA4aYHWDufzMXjHtP7VlCM9Sg4VCAxVhueQBvNxbxGMozuVq0GYAuADAYEgEDYmLAnoceLx19Gh1R0LaiCIlusrzvNxgTmDmbWn2hZViQfaIVALSkgAjVcqTeMfYy0dp6dSmyFWRmkTZlEiOUH5Tj7Aaj3EMRS4bmgvtEOzR8ifznDFX7MMiUmDiXQF0cEMjHltcRBvcT64EdmuIJSryyKTqMOZOj+1dpnnv0jDlkKRzFQPVkUzdaezOOrR7qT8eWo7AzXIc17D87Ry+Dp8+59P8yv2a7HgsK1YKUn+Wm+s9T/AEj5/mw9oeyS5lNW1TeYiT4fpi1ng/snKTr0wukXA/pHgJjxxx2OyL1XJTUqgd/UWg9LHdpE/H11b8nVneSlD2Ez3jvZQ00BQO7A3EXE22HoZ88bP2N4LQy1D2Cd5xDVSby5AmOQiAI3geuL1HglMMGJDVFuJtHS2FTi/EaqkGidNJH1PoUszie8HjvAMZII8NwMYSf+xzDLe2IY7eGnTyTliqqrKb84YNA6yVHw9RkuT4m4zDOjOuohpBjfr4m+NB+0LKtU4e2ozDIReRBtIPPffGc8Opv7XQihu6tiAeXidsKdgaziPrXz7zZuzvFGq5alUN5W87yCQdvLBU5joMLfYlj/AAiBoDBnB0wR7x2022I2wwAYPUNIgEeYywtSfDrhR+1Ro4ZVuPfo2/8AuLhmZowk/atUnhtT++n/AK1wHiAEAd4YQkExQ+yfiBTN1VU+/Rb5Om3xONJqJNzJJHPGPfZjXjiCj8SVB8tX5rjT8/xaH9nTINQQY1DbUAbbm2qQL28ZwjqGfxMDiNqVNGTM4Q6aFQke4yH4MPqMUON0qhztVkG2iWNlHdXduXlueQJwxZ3KiqopSAHqEwB91mMACQJIViSZMxvjyqpK0mdjqFcK6nZSSFUD+1WBnmSTzxYtnlx3kwTfJgvhL1skHam41vdmCzHgoI3vcx4Yv0e2Wdamy1KvdNi2lQwHPSQsgnb1xT47xYKxSmwZYufDmbDb5nl4jsnxE1GCnuqBaw5cz4n98yWKzad5jKucCbN2FytEZZXowdY7zRB1DcEXiDNp8b74sdq62mgUhjrBLEAwKSd6qS2wlJUcyXEYl7MU6dHJ0iqqsiTpEammJ87C+F7thxCpVo1AQ6IIJERKagG5zGjUbiLHCg+s4GwjNGgbwh2Pq06eX9nI1rUqKUXcEN05SIb/AJsXuJsrwsAgGbiRI8NjHjgY9EUqRhhTY2kxPSSSOl4GKmY41aKILx94zH6k4clC2k+Hk+54i2sZdjtLnHi1TLsDECPDw2v+LBDhz66SOL60U/ECfrhOzPG61lYhQ9tIAva/KbW58xitlM+tLLd93ZgzItPUbkEmyztDLvYfno6Nq7tiBkfPg/6mm4Mnm3mi1D3h3gs7hiN/CTviDN5t1JAK0wbAtEzuY6+X7KBkGap7iFSbSLuSeSn7o6nc9VHdwWy2ZzWWgOddMW0udRG0gNOofMct8Ns6axtlbJ+WIC2J6Rmp1jULFi7FXJQKAAO6I7xvF/rinx2okJSAI0XIJmJvv64t8PzimZ7uxM7DULX25Hnyx3xHhYqiRGrkcS9MwRtVmfn/AJjLFyMLFrYHxxRqZiTAP+f8f++mCOayxSVcGII6QSIGEns12tWmyHMoWAPvJE+GpTY3jYiY2OOlfYcbcGTBd4xcSyhBWbW9ZNzPltHXV4YA53s2jAMoKFyQCokGBeU6X3EfI4b+IImaUVcu4qKSFgci3UbqZ5Hri9nuGrSCc9C6V/Nj6n88c8PgCHiZNX4TUpsCVlZ95ZI35819cfYc6ia66qloDEkfhUf4J9cfY1mHeaMwJ2c7IO1TXVUKm6g7mbgkdI672sRY6C/Dkp1E0jcSZ3JBiSesQPQdMBOylBhrLSqQunVza8kA8ojzwfzmYBamReA0mDziPriVyWOJuw3ntYxJNgMIvAu2mZ/jqqiu3sPbadFoCs+hSp3EHTN7zfB3tJxKno71VUhg0ExMTbrznzAxmfZ1yz1InUyOR/cO+P8AuXBdLSVBzPO2eJu+pqjSxkxgWlDUDcqVZgCDBF+vTw2wQ4fxhNKuEch1DAwNmANr+OKgriK80mZXZjvpAU7ySIG++N8QZi9MEUs0uYpsgYsh5rYNB5050m43XSfA4W+Jdmm9oXCawALK8ER1BUkesYtcFqpSqEai1NWkAQBPi95EwdrxvGGxm1oDoDA9GUj6Y8xTiEpZdxOfs/zSJlzTYikQ7QruCYIBkG0iZ+GHFdsKPA8qFzBDU1AZDFgRKkHbkYJx5xjteorfwtBl9rsxiVp+BAIGrwkBRJN4UgeyrvHrk+Zox5vOAA3gDnywB4tTo5ukaVRWemWUmDpBKmQNW8TvHxGOBTXR/vWbpHYxNNYI8Fv8ScUs52gydLapqA5qJ/IThtXSsfMeftPPcOF4+8sZPLpRBWnRp0lsFFMXNrktuxiLmfPAfOUy7M2hYVzKuxEiJMFZMiRM/LAviH2j0NkZvRT9SMQcG7Q06wc3UJMlgB76MORPMAfDFrUha8lgT6CT6sniTl20oXPu1aIJJGyQu/QQT8TgDxjiZJrKukqahed/eAUWP9sgc5vtB84txj2oZVsCw7u5JFrxI6wNpImSQBJV4aEoVyVOtKsAEzpBVW8tRkAnwHjMoGmNzkQPx/h70zTBgSssByYWueZi/mT5njhi94c/DBbtLT9q8jlPzvgLljBAjDSNoIO8bc12obL5iC7aCqlQLgSLxeBJnHXaPjjVXilWmnVoj2o3OlW6+TmfCccVsgMwqOiB4TexA07iSd/DfEeVy5OZCIFDaQE2ChqjDrYWkf8AvAixVrGcbfaGykucTjKdpVT/AIVSo3UIAB6kE4vf/HFUCFyzgR8/+nDLkvs+Vi3tasAGdK3MHaHblYjbkcEc12fyaJoFPVP3tbT56pjl5eGPD+KUAhVLH5Db7kQf0znc7TLXz1Y1vb1g1hCrPXYX5bkmMWeIPFcOhszE/IH6nDJxbsLqpM2XYsYnQ3vc9iN/C18CMj2WzFeo1FVitSRX9m50nYSBNg3eUwY88Nusq1I9b55zmYEbBBEbuyoCqXAkiy+BO5+EYm47U0hRuSC3Ux1Mevx6Rhf4ZxOpRPs6uXdXTkzBRNrwRMHwnzxZzXaumVYP7JdW8VBPrEH97YqTqqlbJMDwXI4hWhxTQ99mSn6xPLzGJeyzk5qokzThyt7SGEH4E4X6FY1yWo0q1UC38qnUYCJtIWOZxSods1y1Q6FcOJBDCCOsq3P0xM91Jo0LnVj0jxUwfUSMTTOJcFFQhpPlj8/kR3ejEfC2HhvtPrMbBx/0jC+/E6TN/wDtlkk/h358sTm84xgwxRnvBvD87Vot7Si7IwtI/IjYjwM4b07e+3ULXinUAgOB3Db7wuUOqLiRb7uAtKrTaf5IFwLEbnb88eV3RWI9nBBj7u8A/XAG3J4jP03/ALfaO/ZLhLMK1RhcoEQ7iCN1YWIhRcdce4R14mVEBSFmLRE+WPsJcsxzPeEq7aoa7bV6quuXpNTpA0UeFn2jggg94jeVPdUgkdeSDmFrIAutmW8AMY8bcjhn+1p/98pDplqP/kfrgLw3jSt3a41chUiSOmr8Q8dx47YpqA0iSNzAuifA+OCXA87/AA9VXI25eBEYOZnsulVdVMySLCZMdVOzDwN7WOF+tlnoPFRSQP3+xihcDmCTkR27KfaE9Mezq0vaUlBFMgwyjkpn3lG07jx2x1xLtHVzR750pNqa2X15sfE+kYXsnnEcd22LJzlNPeYD5n4DEttaIcqu/rMDM2xhbLADyxey3EHpGUYjwGx8xscKr9plFkQnxNvlfFHM8arEA6tCk/d3/XEn6exzk7R4KqJqvD+1FI1aK1iKbOxQQSAdY0+a3IvNrbYYMr2UydM2y1IXN9AJ3PWTjDSGCsT/ADPZ1CDq3Ii19x7vI8zjY8v24yiDSXepVAGsBDM8+80Lv44uqq8L4jAJ1bAQlnMlQQStAf8AKg/TCR2jqBpCU1XzUz8eXwODfEftBQghaQAI/wCJVpr+TMcLWc7SGoIUUm66dTADqT3RA88Vo9X/AGgtU4GYjZzs82uzC558vXn8vTFnIJ7NtCqTzNruQYgcwSSQCI5xvi5xRw+llZiPxiwgXOkW0qOvXrGIKGZQMSVcldpciOnygfu09roCdIh11s3MO5TggpTVqwrBQ0bae9BJBPvTHkMccV4pTKZhQ+o1akjSCYGkLvEchzwFfNybIotN5P1xGahOmbBvT54myScmUCoDbMlzHEmPu0/Vj9BjzhPAK+crBaaruNZEgATfU/3fmegOGjsx9nFSuFqZjVSpbgf8RxygH3R4n0B3xomTpU6CrTy6Kqrso6xuTuTzJN7Yms60u4pq3J2z2E94KqCx7QPl+BpR0U6RIUd1VUixJIYy2pvevNsKFLJvm85nShAdZdCT96k6kQeZsR64feJVEo6jVrOxc6oA0sF96BBJAMSdtr7YGZLjeWzJ9nk1amQF1yoWASYE3nmfWdzgyip8OSeMnj8zBDFviwPadJxY1lRkEMR7s+PeEc7iJ6rgzw7g5qqCe6vUi/oOXS+F/gROXzVbL2hv5iEj7p3APgYHnPXDQ2eKEtEIfeHT+r9R0vyMgawONpoYwpQy9OiLcuZ3/wAYQsxxP2XG9a7VEA85TT/qQYZM1m5/tHzwg8YctnVqD7o//wAzq/I4gTqPEsZU+EDn39vb+caUwPNzH7iK0cyujMUlqJyDAEjxU2KnyIwN4F2E4dRcsULkmVFU6lXyWAD5tOIcvxdJ0k7W54uU82HbSlwPePIeE9ThI6nqK/iGfz87RgRG4Ma6nFVSAgBUcgRA8Bywu9ruwtDiYFVG9lXWzPpmV2IdZEkDYz4bbQPnQKmkGYW8bT0HkPzwT4dnQrTJANifyPofrhidY4cauD9oVnTYXIgTJ/Y7lNJD1qzORcjSsEWB06T05nAF/sXzIrQlakaQJYVG1BrwCCgBvbkY8caaCS3IOOfIjEv8aVMNY9D+vMY6Hjafik2/aZjxP7I8zQplqNRMxEEoFKMdN+7chttrHpOETOOWqs0Ed9ZB3EAKQRyuMfow5g7pfqpNvQ8vy8t8LPajsdl+IfzAfY5gbtG8bConPl3hfz2wS2DmEHI2MxWqO74a/oMfYu8W4dUoM9KqsOrCeh6EHmCOePsULuJ6zmUftKz61c8WWYFKktxF1QT6TiTsJlEcutSmKgdkSDbcOZB5EQMCO1YH8XUgRt/pGHj7KODTqNRWGkmoqkEawAg+Gl28588NU6QJI65JAg3jWTGQr6KTGohAYofuybaW62nbpI544z/FRmB7utYiI7wbYeMyQI5/Mt32jcIWoiGjTGvUbyNRTSCOfeAaY8z1xneXzb5WsKmghlIJUyJjaR5wfTD0dbE2I1DkRbVspyQcdjC/EexoymSerVE120AAG1PUwsI95okE7Xt1wq1MhDFGPfViCok7eQve2H/tP2jp5illylx7RWaeqqxgjzGF/K8YdajokKX9qxbSC2oLKi8gi20c8KTIU6jCJ32gReHVBf2TR1KnEgyFRqf/AMp9Ivq90X8TvjzMZfMVixdjUIYqe9YMOXQTyi18dcBpjXpJKFrAiwJ5gjB7QTJstmopVmI3dT5Eh8XafDnzAeoqySQ0+ES0DmcVK+S0UsyJnSadvMsPhcfHDhw6vRy+SWlq9qai63ZEmNSiUUxyFi5IAuB4BYdTHH5sI6tggyYrZfKCCajKiBpEmNUch1/fmL2XrLUOlQwpbREao94kmO6ok3NzyE4izDGoIUFUMadZAYgiZJ2ChZMDwmccZmpDOFGlbsgG2mdW8C0ExbkOcQB8owIaA2Nk8T6vmmqIUMhaaHSvQapv8RbwHTA+qRqsRdVPrAkfHBzhnCKmcrMafcp7O52APID7zHp+QvjUOzvZ+jlkApINru13Y+LcvIWxMznhRkyhio2mP5DhNas6ClSdiQB7pA9WPdA8ScaV2a7DUssFeufb1luq39mh3sCO808zboOeG5spN777Tj7+Dv8Av97YiuHU2eXYCeV0G/Mp5jNu28g/v44X+P10povtNRDE7WJIvE/n6YcTTVFm3lhX7YVhVp6QswZEfiMgeZJmB54Hp6f09itkZ9ITP4qlcbQDnM4tTLl10alBGgSYJG8/eIAmTNgdsU/s/SDVfqyj8/0/PHNZZp1Ai6VpkISBEsWGoXOoiwsZ3G2J+wVFjSYjmwPzbnvOOhbdhSWMn0DVgCHO1EI+XrCxRoYjkjWJ35STeb/Mt7dr6mtNvTwxU4plxVpsjncEepsCet/rgDw/i9SqlNIJqAaWv95e6Z+E+WOfdb49eKjt3hqulvNL9Wo7OaNLY7TYID1MRf7vwE2xUznA2y1SgzsHDs6mJtIE73Np+GGDKrSy9PSxBDe8x+83+BtG1ud8LXH+P+1amPwOIY8xcSRsN79ThKDIKr9Y7w8eZoUXI5RKa1X1VGcKYLGJIkgKsCAbXnFTMcc5IAi9FjbAfK0KteFWWK2/pCgkXPIYI1OzQWxrgMeWkkD1mfWOWCYDh2j61CjKrI8vxYioCLefPrg1lOKRvtz/AH5flhbrcIq0oYjUvJ1uI/MeuJMtX5HlgLalIysfXZnZppPCc6rjSTfkeo5D9MGRTBGlxqH72PLGccNqVImmk6dz1HTx9MGeG9qqkw4kdOY+ONqvC+V/z5xFnSlstXGh+GD7rOvwI+hwIzrMrQ+45ixjrPTBnLZ5XAINjt+nnipxZNQkbr+/hilqxjy7SQN6xL7d8I/iaIdRNWmJ/uSZI8we9Hn1x9g6qj05eBx9jK+pKjEIr9Zn+R4TRFYuFBqM3vuZiTFuSj5+OHnJ8NRaesN7UkWYSQD4Dr5/DCFUzMVGFrMbdbnB3gPEY1gNBiVJ5HmI87j1GMenU2e8ANiWamXevmAHQTKqPabAG5hAbwJN5FsH+I8KoaRTeilSmbEOJFtoHuj0A2xS7LZ1Ki6iytUSUp1IILD7wM3BBt6nnOO+0VSqQKdGze8zdByg9SZt4HGJUNQUDEO7qGYYMgq/Z/kKiaUpexYmQUZrNBE6WYqbHb8sYpxak2WzNSnI10qjrPJhYeY2+eH3tFmMxaj/ABDsze+FMADoYAPjg1l+FpUphaqhhEAOA1vha2HG9umG/mz7xArFntMpyeeqUzUcUyEYKGtYEfvnjujWFRa4Fjaqng63PxjDRxzg9TJS1FQ9JjABglZ3Uz7yRt02PKUuhSLVT7FWMydABJAvI8h49cX1XLamocfnMQyFTgy1kfaZyuKSe9VGg9IENJ8Bpn0xovGeFaKFMCYGlQhIEmLF/IAtG0reYGFP7Mkahn++hBCOIPmAflIw/dpuL0Xq6WSqxo94qoWCWG7aveGkGw8Z3jGmzFg9IWgaDEDivElNRwRChIUDvDYAd4qLQBHxwQ7PdmWzWmq+qnRCx/VUix09F5avQTyiyQo5nOuxLnUJCgoskLBlmf12M+l2HspxYswpOj2BKM6wRTFhIJmDAjTI5cpwrqGwxjamwgURmyPD1VQtNQqLsoFv2eu58cEEcJt8P84XOK8RzXtNOXpqUgbkA6rzNtoj54FV+O56mYagno4P5YSC7DFWP33g7A+bMeP48zvHhjp+JHa3jhA/+LK/3qB8Ycfpjw9q250avyOEHpuq9/3jPFqjnXz1t58cBuIlyLDVrIAkxe4F/Uz4A4E0u1tE2Zin9yn9MdjjtNmJVkIUd0F4kkEGRHQ6RPieeFVVW1sSymNFqdjOONZdaVI/iDSWJJLOVLEtciYE2/F4Y57INoy6nqAfzP1xR7UZlBRVVYMYYmDN9Jv1iTifhbOMsioJIA/0r/nDHRmpw3c/KBqAbIh7OcVRRc+guekYF5CuaWYqIRAqRVWd5MBh8RMeBxNk8iEbW7B6p2Ud6PhIn1tijxynpdWvqRpvzBF1+a+V8TIgH/GvB7+8pQY87cjt7SbifESxv6f48MfcJ7PNmyJOhJ947mDJ0+gPrigTrM6WZReFUkn4bDxxbHaDunQxR0BKjaCu3w2jDMlMBRvHldYJPEchw2lQpezogh1GoqdR1A7wSTLTPzHTAWvSWpdCFb+qf8/PFDI9osw9UGpNQopeFVR3IlzIA2UTfmoHPDLxHgwq0/bULmJZRsw6jo3UdfmF1RJ1JzNosAGGgaktWnf2oE9ZPwF8cZvN0Il1BIuSqlZ84MYH1M3a+F3iVCrVqQil9KlnVRZR1mY8IO5IAvbGU1vacMcRthrrGcZjeO2SiAulRyH7NsWKXEFq94GHG/j6dfzxnVLOBT7hHKag7xI38r8sEuz3EW5nukmPC/LwxT1H8PCV6gYnpetWyzSBiaZwziOkc9JNx0PUfv6YK1OJSJ36+I6+eErJZ0zvfbzHjg1Rq6hHw/fX88SdPcV/43+kLrOl/wDIn1hvKrqPd9R9cfYHZRyp1Am8W5W6Y+w5kUnM5wYiZxmq0Vqn97fmcWshxj2bDu6yx0/9XOeQtfwnA7i8/wARVH/8jf6jg52b4WlRA7AEoxIF5JKlQPISW8InFpAG8CM9HN6aWmkQDBZiPU/5PiTivlc7WeQdTaoYkAzdb3HujwwE4xn2y9BlAWpVLWguVuAAoAjW0g3MC53xzwvJ5upTVGq1QSS1S6qsARClRa8C2wGGqAq5MS2WOBJTSWlWZTaIN4tN7xufA3vixm+0JEimJ/qYWHkvPzPwxcocAy6IBU0hufeYGTvMneeZ8cDOIU8tTZQrMdTRG463MSBym+JGpDtkCODaRuYPrZWpV776mB+8fp0HlgZk+ColdXqMyLdSyxbVYagRtynlbDPxHjVPKqDpdaZZQYIIE8vZm3I3B3nFLNZhszSqaaJKEkpVQStuTwJUwBMi0b4Flvr/APmV1nprAVHPbeFcl2WpUa4qgu1R20kswIgmTACgC4GDPGeG0hVZmQH2igNJ3AkwVmCN/jhM4Lxiq1MUQwFZL0WcSrQCAjX84M9Ol7GS7TCqKjVFY5hUYOKje6QJKqigKolVvckDfBIjsCrHf8xJmIXtCVftBlss2jSEAidKwBO06RgTxjtNTqOuYoHUcuVDxs1OpIIBO8Hnt3jgDmf51Ye0ZVFTvDWYVguogBo2vEbkgdcM2Y4YlCmyhdYqe88AK6lQNIAJ2nebAx4401BdzuYSjVtCud40qUxUX3WAIPUHaf0wvVuIV3qhI0yJBsBtNifeEbxa++AOSzVSk/8ADVCxWSaRuZi5HnzjrPUYu8E4c590SZZRqYEJzgKCQIBG835DDK6/CG0EHxDvxCVDijA98I3WBB9ec4L5P2bCBpmLX/fPC7T7NNrUIC9S+vossQJeYWRy33wfpZWllh/OrS0e5Tuf1+Q88DZfp8oO/oIPh4Pt7ybNfgEajYWmBzaPAbeJGK1bhdMQHWmFH9AnoBFzYcycUM32l72migT/ALnI8VWT8TiJKNRu9UUR1qsAPRBv64Ba7MZY4/nGagfhGf5QN2pSiI9ioHdbURF5KxttzwWp5uoq6ERQoMF2KLNha5BaLc8CO0UF1AdGHdHcEKJYyB8OeCK52ilQt7H2lSTJaSova0xAEYs05VRjPz3ie5ycfntJ/wCHrVRp9vpH4ac/kghvUnFk5KnTWMxVcyDA9mFMbGIH1xDU7SViLslJQNkUfC4j5csUVSpXfQpZywjUxPdB3J6DwHPbfE7Kx3bAHt/fEcm2cZjDw+sf4YGkRpVe9TQssH8PeALvEG/M7nAftHlKJZyKhStT7rowMNAB7rrYmDzj0OHfgWSdKaIhXSsjVs089558x0wN7Q8JXOKaaHTXQF0kDvgi4nzjfmMICIr6l7c/5hDrc4Q8H2xB/YrNKvEArEd+iBfmxEx8eWGpeOpQqUaZkFj7I2JAIAClvA2Wf7TyM5jxPLn+JqCNMU5jpChvy/LDV2Z48tYJTrXqIyrLffRiFv8A1CVPiFB3GHAZUQ0XYt6Q72g4HS1yFC62iQeZ5gTEhvjfFHs9wA0a1YgvU1jSUgaDpJ94nbz/AFwwV+ChmB1MQOUzHkTcYK0MsqgBQf09BYYeVQLtJPFsJ3MWePdmqdZSagWmdPeKguABeTICkxbnbaN8ZeECEhY7rEDpE2I8De3iMbpnaIdShvKkfEYwwAq8GTEqR8o/fMY83w4lXSYLEw1k6kiTuPl4HBLL5woecTf99cBsmsT4i3WBggpj645NgGcTvoMiN2SzavFxf5/5x7hYpVihkGRzH188fYEOw2IzIX6EMcocCdZDsea1atVqylEVahsDqfvn3R08fh4Xcl7J69WpTAFJdFKlyGlBqY3v3qjeZi+GjNZsaRFtMzJgf5354BJlkWoXVRLkFheOk9BvfHVxmcXVKtLhaWaNR1SDA/PEfG+MilpRWYuSO4gJbTqEm11ESJEXjpIM0aZqK3s4AWxOk252BsTF9+YnpjjJUadLV7CiatQnv1Hi7f1OefgNuQxg59YW/MA//EbUakJT1z7grNpIYzOnUQWB/CDy5YSeOcVrCqTWaozbsBAhfAAHSNvDGm5rL04Y5ko8j3Ao0eUEd7ztgdU4UFRqS0Eo03s6IoDPqEaWI5wdrxIOKkcV8DeTuhc7naZdxXj9TNQostp1HciwkmBYbCwwy/Zn2kbK1jTeQj7z+YOxj8pwYo/ZhQpzUUvVpRsSFKxvqYRPyjE/E+y2Rq0lGWIo1t1EuyNAvMTFge8pkeO2EWfxCtW0kH3OOIa9I2jUuP33jJ2k7MpmAHpqFrcmWytzhjFidw3KOeEbjako9UgrmaAOqba0FmVvEAk9QQYscF+xnbYalylZwKgOhXEHUR3QrEc5sGFmEbbY8+0v2bKAD/PYAOBtA5z11aR1g+GDavJDCYG2wYJ4fn6Oa4Y9CoBrQzTmNQY7R4Am46N5YAdllcVF0EBRJcN7sDeR8hEG+KfA6kO/gJ9Zj64d83wz+HoCmkNqjWQILMfPlyAExgbnCDT6wq1JOZxV4e0sbEi2kzeeU8vh0xWy+cpAm9QEbjQCR5kHbxti3nOLaQSYkqJ8SOnrBxS4PlytGtUcQHgCef7nEi7ZJjifSFfYF1QpXFNGMFgneIvztcXHI4r8SoZPLNpbVWfq2ptRN/ckKfMnEfA+H1Xy7lgPZlv5ZJjf3o6gWi284s8U0UsuKREu/uDeP6gTdQI9fyJSytp5Htt9+80jbV3lM9oHKH2aLSSwFv8AxAC7coPLAmplWq3aoWPUxb5W5bYuVCKagCJjn1sTPxxVpZqFby+cYfWxJ8gmWjAGo7wPRSK1Onv/ADhPpp5fHBirwF3b2iMCWkwdtyAJ62wv8NYtm039428pw6ZYVe6iKZPhHMzJNgADecUWEg/SIrXK/WA/YPMFZIMWM35d3zONSpcGFOiqpTWm7Kote53k9Z3wt9n+GLRqGs49tVUnQiKxRT+ImIY9FWw69DWX4jmDVNSsDTEdxZksTuzhZhVGy8yecYhusrtICnce/P09ITIVQ6jtDlAhe6uyiPh9ZvgLxPJNCtSkvTcxG+l7xHMSDbocQDtKiNCfzCN9KsRPMExGOOI9txTpe0RDq2XV7skGDPhe3PBV12I2dOxxI/LZgEzni+RVyK7Kadcq1N1NtYdCgIB5i23KZ2wm0suYBUESI8QY/Xp0waylF69RMwxDVNKtLGAIJuRuZiyiLSZFtVbNZCpRF8xTToAjfUkfLDaumtu81a4HvxOpT1NXTApa28Z+yfanNViKBT2hgH2rEiF6uB755CCCTv1DpTpEe+0xudh8BYYwTIdvM3lgUoVpUxOpEYC3KV9OmGDJfa1mTp9rQp1SLSCyz/y3WfKMVr0lgklt6McqMCbDmAWpkpBI2jqMZL2pyBpZtrFUqgOJtBbf4POGZeM556P8Qy06A0g6VkvB2km3jEDlhR4zxyrmXV60sUGlSoCiJkyIIJn/ANYC7p3C7iM6S9A+SZGWIINiRIj9On78MdUs6QTbx9Priq+ZRpliDEX+W0Yp5vN1KemylTYE6x6EkD88c8dMx2Ina/XUqM5jJSzIPw+H7EY+wr0c+bQ15HugwL9Sfpj7AWdKyHGY6vq0sXUAZqmc4smjSD3gYa3QmRt6T44XM1xpy4p0VDEka2YwiLzJPXoNzym+BHabM5harezVirMyrA95tR5xyHjglw5SqACkV2kbmSJ36mN94jpAstYLxPnq11Hcw/S4itFD35tyXkDHOL+n0x9kuJvVilRCrYwSdgDcxeTJ9Sd8L6qWIBAOqYUE2/DJ87+XicEeFZAKjVSwAUjvW2W5gXEzb0xIXYDaUhVY4jRleAqkVKnfdbyY36ge6Pp1wJzGZLV6an8W3SxP7m557jAPtJ9pjoBTpIQxEln3CnaAIE2Nz1Fpvjvsh2jSvURXUI5uJPvMDMqx3bex3vjalcKWeT2c4jyKUENTbTrvPImOY6xzwu9q+ytSvQqDLsqVWUgpsrAnvATZC19oBMbb4P0B3fZ3kEwOcAyGUc4mD/6wDz3GimdVdaKiousseZJNvQixk32wpAdWxhE4EQvs4yiLWOqn/vFNip1i6ROy20mJBJkiDETgX214pqzroSdKrp3kyYeetmj0GNH7QcLp1M17ahK1mpOKkd0so0FWixBtp1HeRO2AJytSouqhUUTf8Deu3xk+eOmjat4ojAxAHYDgeqoariVEBB+JybeYG56d3Bni/awV3ajl49lTBDVDu527o+6ljfnHKcEzxKsygew/mDYqwYG0X03A5xGBnak1KdANpFJhUWwJNtLc2k78sYlLXPg/T0hm0VqAPrB1N1BDQ1VvKw+g+ODGVyGYzTqj0zSo7loIGnoCbEm+3nhYyucrPVpBqpRSw74tpBMHysYw98S40uVpHVLuVIprMi4iT0F9+fLC7eldCByT9Z5LFYEngSfiHHMvRIUAOUEJTU2AAtqPj+5wFoZI5h2q1awR3OwA5clk2AsB5YUqOfPtnZSNTANfrF59dXxGCOW4upFPvgtYmPE/LEd9LquEOD+8rqKud4y0uyOXmCalQjfvf+sEKfZGgNqKj+8z8jOKnEOMLRYAs/eEgImqeW7OqjboTioO2IiVy9V/GoyL8lUnHJSrqLED6yc++P6iGcZxiHBwOmgsFX+1QP8ASoOIKyIoiSD/APbH5nUcA6na+u4ICJTAsQAT8STB+GBjdoKsySVBJGqAtwBOwF+8u/XFNXRvnzbzSmfaFa1Zrh2qAXChak77W6zyF8WMl2ezNVIYslOZI1GB/d+Ix1xc7J00K+3qlmYbKbxIkR4wfS+LXG+04phdcopJ0qBJaLmBIHqxx1+npSsatszmXsWbQJ3T4alNCFEKqsZPMKDJwGz+TnhGojZ6ZE9CSv8A5j54lPGv4pnRSVpKgZh9+oPwk7ItjYdDOBXbLtEzURlxpUQXKrsAAQoJ5tck9IUQMdKqot5T3kerQ2fSC6XGmo0E0yNUM0C8vrK38FQDyjpiTPcBzVWmamYJp09OoKTLm0iR92fEC3LFBARTZWXdaOk9JSovr7+HfiXG1zHDUaYqKyo6g7FbkHwKqT6Y6AsAOgdotkbHiHvFXg32f1a/e06KW4PM+Mb+pAwyZTK5DKL32lx0vt4/pGAlfiVetRcmqwSkEEEnQ0wAAPxxeDNgTbAMHUwG56mD8thgLuoWnbv7f3jKeme/ccRj7S9uKmZQUqC6KUgSSAW8T0Hkel+WAqtURhJZfUj4YgzGVJoO0WsQf+YD6484QXpmDrC+Bt8LjHPFxt+kpu6cUED1EZOG0Wf77g+BJ+mF/tJmC9c00JZadiZtqi5nbw+OGXLZXWJLGwm1vmBGEcvLkxJJJgfpglGWi84EuaAoABk2O1vTrj7HiA/eiZFpk+vTbH2Jep2fidno96hNbzGU1b7amgHxJ544r5WVK/Ei3jfwwi5zt1mMtmq6HTVpLWqAKbEAO1gwuLdZwWo/aBQqKoVX1sfdJVRPi5OmP3GFNUwnNDCGaeUb3VKgCTNgL3uTtb97Y6z/AA80qSCo6lVuyqTqZiRyiY1HYXxyKBqJ31QA3IWGn1Iv88Q5WjTRgqkkgfeI8uQF4wkoe0aHHeJ/bXLlnp1AhVSNF95ElbfdkEgT0xHTpRQAMMBcHnH0P1GGztHw/wBtl6iC7RqX+5bj8iPXCNkM6SAOcD15fHDQSy/KCNjGrhH2kVKainXBrBdmsHHS8QTHOx8Tivx/ttRWv/ErSl/ZKFDROqWh2ixIEBZnacKTVtTswUgTzi8eXrihWriqEqVDbXpYLyBFo8gI9MaOnXVqmFyojz2EzntalWtVYF6yyWk91QYAB5Rv5+uDeQQUgyBTKsRIY3vaQZ5QbRjP+zuZFKpUpB5EypHMHePTThv4fniK5gawwBIJUGQIJE7ggD4Ych02aTBcakyIRz+WDrJDiOaUw0+oefkMK2aWiNcGo3dMzTA/NyReOWGvMVarginRafGI+TRhb4hkVp06oq1qSMVPdDa6k7+6kgepWMPx5siLyNMAZHO6D7MjUrGwG4JtbFg5xdJCkQfT/wB4q8IpzXv+Fj8QP1OJ24MBVCL3mPLoPHFzHbOZigdxO6mSIprUX3hJEblZ/WSPTEq5NKiiovPcjr+4+OGTPcKimABdVG2F2rk6lIF6dxPeS/e/qXxi5Hr1xwWY2DUDvOkNKnbcRi4jww16dFgYKoRPw58rzjvJ5LulGZdGkRzYtvNhERIicVcjmkr5SVvocSOYkcxjhs2VEAkeAxzOnZqwUIzgkYPzzHWJ4gypx3zLfD+F+zrMVM6kMbkBrQdiBMEb21Yo5/glWvUfUpAIWHZlA1AQSQTNwFHpipneKsOZP788DanEy0k2xXX4/K4/n/We0IxGTHzglA05pSGlAe6REqAGAPkJ+GBHbXIsy0qgOpKcgkcgxBBI5cx8MDOAcYOXb2jrsQQJHzEzBFsFs12roNSqBKbB3XTog6e9Y7sdhfleOmLqVOjBOTObb5LyV4gXg/FzRZ2Cw0WkEjxBAvFuU7nFluKK6inmKDQVZkqBSpXmY1MdQuAecdcQ8LVstWo1HDFGVpK89SssDqRKmP1GGD/amSrjS7VKLAx7phj0jvAG+9j54qrZq+DE36LHyOPWIlHNGXRt0MAdFFh6AW+GLAZlIeSB9/obaQxHhJU+nTFDirFamsSGm42Mcvli/wAPqKQDVYCi7AMFEsVkaucJtN7nkDgAXVw/7yovW1RrP0/pLLZ1jlzSmdJLabdRJ8TB3PI9Me8KddUkeJnyxczKZQKRRrG4GosoBIFwpJUHoMDRwgm6OI8CDv5wcH1ulzsYrorTUNxL2WzIrVhS/wCH3rROwJFjNrdMdZt/ZWNMnzX8nGoH4DFXh+QrUaq1IDKsyNrEEG8ECx64LZih7Y6gpJA27rfkZHxOE1BV2B+8LqX8Rs4laj2lU03W9MlCBKmBI3tP5YWqU3AMT05+ZwU4il9EaTzuD8pn5YhPCVuO8fFrD4W+uLFGN5GT2kWXQSAsmY2HnJnl649wVyHA2m4UL0BPTzx5hb0BzkyqnrGqXSuIP7S0R/GZi+9ar/rbAapl7zIwe7QVYzmYBuPbVf8AW2KbZdTtbAgyXODI8hxKtQP8uoyeAPd/6dvlg5lO3riPbU1f+pe63xuPlgC1EjxxGRIwJRWjBYe80Th/a2g693UGEdwrckkCxFjy3Iwq0aI9rqChVLmFnaWss2tNvTAfKZn2bXmD03HMH0I/9YMZDiaSA8ESWBIPO5BHneNr4navSTiUKw5EHcTC06pCXQgHyPM+tjHU4o5OjNNkgEF58doEDlfn44u1cyrjvAyJv16eR64+r5oELpXSRI625C/IXPmThinGxmmtjxOMlwdy6hNReRFhYefOdpPKcNK5MrUprVZCRzB28L8p/TngDku0tWibaT5j9Ix7m+OmswZqY1DmrR9PrhmAze33iSGQbxyzPC1CErLHyH5xhJzNEIzFxo7jgAwCzFSBA3iSL7WOPKmbVo1Kw9QfnOJRlMqd6tUE7j2f/wCWHNjIidWJ5ksmwh0hiVAFxMDckSD0x7Ur1KDSGhz5Ekzz3tE7eGJ6HDsqIC5qqOncj8pOLf8AsrKpBDGoCbltQ+m/ocEXyMGEzj0neS7XVCIdEaOYkH6jBClxhWF6bz0Uaj9IxO/BlSiKi0E0EA6i3XbugSfWMS0LWFSl4d2phDLWe0SMg7GCs3SJSsEymYVqijvKjRqVpViI85IvfAD/AGjmKQiorFR+NTb1P64fmyNX8VG/OH+hx8eBVmEmpSI6AE/6lOFiqvc45/1Gi5xwYk0e0iHdF+Y+jDHmY4griURA3IjTI8it59MMHEexis092fKPyjl4YF5jsSeRT1n9Prg9APE0XkcwZV4tJmpSLN/U5j4BR+eLNHtBIIOil00pt5MASMeVeyDj8PoSMVm7LsLf+X64ap07DEBmRuZco8TdP/l1pB3Ab9QPyxLT7QaWDsNTjZmUE3Ee8CDt44o0eyzEwJJ8NP1GC2V7AOdwR6ofpjWuxMCqZVfjNOsClVd9mPI+V49D6TgPSApNpfSyE91rGPqB4f5w1N9nj/8A1AI6oPo2IKnYGpHddGJ8CMB46nmHpHYyimQSptAJ/fliJuFMhnz/AHIxFmeG18sYIjwkfIg2x1Q4rUG8/LDM1tyIxVuXg7SenmnXZmHnfFhOOOPeVXjw/wAYqjPFveC4nppJsvzwB6ep+IfiWLzCmX7TUmtUW3iJHwvggmTyNbYoCejQfgT9ML4yan3vyn8iMTDhaNzX4EfliZ/4eRvW5WM8dT8az3jH+71AlKoYgG8W3sfh88fY9bgAiQfh/nH2GBLlABaNWzp8fD+fv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ttp://www.museum.state.il.us/ismdepts/art/collections/wpa/roll01/Berkman_Chicago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5181600"/>
            <a:ext cx="2178269" cy="1579245"/>
          </a:xfrm>
          <a:prstGeom prst="rect">
            <a:avLst/>
          </a:prstGeom>
          <a:noFill/>
        </p:spPr>
      </p:pic>
      <p:pic>
        <p:nvPicPr>
          <p:cNvPr id="6" name="Picture 6" descr="http://narcosphere.narconews.com/userfiles/wpalosbano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962400"/>
            <a:ext cx="2743200" cy="1143000"/>
          </a:xfrm>
          <a:prstGeom prst="rect">
            <a:avLst/>
          </a:prstGeom>
          <a:noFill/>
        </p:spPr>
      </p:pic>
      <p:pic>
        <p:nvPicPr>
          <p:cNvPr id="7" name="Picture 8" descr="http://www.ipcny.org/images/mcny_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4895144"/>
            <a:ext cx="2590800" cy="1787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During the Depression, some movies dealt realistically with </a:t>
            </a:r>
            <a:r>
              <a:rPr lang="en-US" sz="2400" dirty="0" smtClean="0">
                <a:solidFill>
                  <a:srgbClr val="7030A0"/>
                </a:solidFill>
              </a:rPr>
              <a:t>social problems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1940 movie version of </a:t>
            </a:r>
            <a:r>
              <a:rPr lang="en-US" sz="2000" b="1" i="1" dirty="0" smtClean="0">
                <a:solidFill>
                  <a:srgbClr val="00B050"/>
                </a:solidFill>
              </a:rPr>
              <a:t>The Grapes of Wrath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i="1" dirty="0" smtClean="0">
                <a:solidFill>
                  <a:srgbClr val="00B050"/>
                </a:solidFill>
              </a:rPr>
              <a:t>The Public Enemy</a:t>
            </a:r>
            <a:r>
              <a:rPr lang="en-US" sz="2000" dirty="0" smtClean="0"/>
              <a:t>-depicted the rise of organized crime in American cities.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Most movies of the era, however, were </a:t>
            </a:r>
            <a:r>
              <a:rPr lang="en-US" sz="2400" dirty="0" smtClean="0">
                <a:solidFill>
                  <a:srgbClr val="92D050"/>
                </a:solidFill>
              </a:rPr>
              <a:t>meant to help people forget their problems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Mickey Mouse</a:t>
            </a:r>
          </a:p>
          <a:p>
            <a:pPr lvl="1"/>
            <a:r>
              <a:rPr lang="en-US" sz="2000" dirty="0" smtClean="0"/>
              <a:t>King Kong</a:t>
            </a:r>
          </a:p>
          <a:p>
            <a:pPr lvl="1"/>
            <a:r>
              <a:rPr lang="en-US" sz="2000" dirty="0" smtClean="0"/>
              <a:t>Wizard of OZ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One of the most popular stars was </a:t>
            </a:r>
            <a:r>
              <a:rPr lang="en-US" sz="2400" dirty="0" smtClean="0">
                <a:solidFill>
                  <a:srgbClr val="7030A0"/>
                </a:solidFill>
              </a:rPr>
              <a:t>Shirley Temple</a:t>
            </a:r>
            <a:r>
              <a:rPr lang="en-US" sz="2400" dirty="0" smtClean="0">
                <a:solidFill>
                  <a:srgbClr val="FF0000"/>
                </a:solidFill>
              </a:rPr>
              <a:t>, a little girl who symbolized optimism in the face of trouble.</a:t>
            </a:r>
          </a:p>
          <a:p>
            <a:pPr lvl="1"/>
            <a:endParaRPr lang="en-US" sz="2000" dirty="0" smtClean="0"/>
          </a:p>
        </p:txBody>
      </p:sp>
      <p:sp>
        <p:nvSpPr>
          <p:cNvPr id="2050" name="AutoShape 2" descr="data:image/jpeg;base64,/9j/4AAQSkZJRgABAQAAAQABAAD/2wCEAAkGBhQSERUUExQWFRUWGBwaGBcYGBkbGhwdHBgYHxoeGB8YHCgeGhwkHBocHy8gIycpLCwsGCExNTAqNSYrLCkBCQoKBQUFDQUFDSkYEhgpKSkpKSkpKSkpKSkpKSkpKSkpKSkpKSkpKSkpKSkpKSkpKSkpKSkpKSkpKSkpKSkpKf/AABEIAMcA/QMBIgACEQEDEQH/xAAcAAACAgMBAQAAAAAAAAAAAAAFBgQHAAIDAQj/xABIEAACAQIEAwUEBgcGBAYDAAABAhEDIQAEEjEFBkETIlFhcTKBkaEHQlKxwdEUI2JykuHwFTNDgqLxFiRTwjRzg7LS4ggXJf/EABQBAQAAAAAAAAAAAAAAAAAAAAD/xAAUEQEAAAAAAAAAAAAAAAAAAAAA/9oADAMBAAIRAxEAPwBdr50kXY+knEZcz5/PCoc63icbLnmHQ4B44dxR0YlGid77+vTDLleYSgLVgdNoZbEyY22PxHpitMpxwpfSfj/LE9OdGiOzke7b4YCyxx1C3dY6vA+H3H3Y7njIGxN+k4rSlzZeezI8Ta/yx2fmliZCRfAPdXi/emTHhfB3hnHxpvMjFSHmwltOgTvY/wBHBPhvNbC0D4HAXDQ4whvqMeZ/DE1uIA/Wt0xWmV5pIuFHnb+rYIVecKjD2ABHkPjgH05oxM4kUc6D1jCBlubiBD0yQfD+WOX/ABQNWzDbxwFmpUHjjdTiv8vzrTmAzeO2CI5wRtnj1FvfGAcRj3CUedAs95TiRludwRcCT4HANuMwuf8AFY6A4k0+Nz0+YwBrGYHf2wvUgepGOL8VDGARHqMAXxmB1Liq7Flt547ZriCpSaoWVQoJliAPKb4CTUqhdyBJAv4nYe82wvZvm2k09jWTTTqKtVzdQCbqP2j47CGPTAXlv6SaeaR0zOmk06VaIRpiB+slQxnYkj8RfB+UKnYPRbuVa6VqpYEVEnUooq73nTq1WufEgRgH2lxVqs9jTaASNdRSiggwbHvtcHYAW3wQFQwJscJ/0Z8zPmMmRWINSi5ps1oYD2SCLHqJH2Z64Y3zoInUMAQBxhOBY4oI9oTONX4iwHSfGZ9IwBYHEJ6w1m4wPzWfkDvwfDb1nEcZ1ZkwR536eGANvXAtONxnV8cL+c4gG2IPkMR1fwA+OA+Y1zhGO6cQMbA+7EemF6nEpKNON/ngNjxOfqj4Y3p579kfDHWjlViQfn/LHZW/Zb4jARjxC8hR94+H5Y6JxcEeyPCRtiZTANiCAfIH8cSxwZGBN/kMALGYU7r88SaGbUH2fnglS4NT2+cD8sT8vytTY2PywEJOKL9k/wARwQHG6cR2be9hv8MSk5RTxHz/ADx2XlRJ3HzOAgUOLAGRqX0bEwcf8WPvviZmeWUpqWKLpUSSAxMeMLJ+XjjpR5eSooamFdSJBW49xwHLK8zaDsh8yD+GCqc00mPeSmfQYGHlA6p0/wBTiDR4BUWoxoKKigS1N/8AsO6mOht6YBpTmegCAKa+B7ox2qcVo1mA0AKOpUD4YX8ilOqwUU9FTrTaVaRvAPtDzWRhlp8ChY0GYwG1PIUSe6qn0cg/fiZ/Y9Ig2qr6EMPzwIHBaqn2G8rHBPL5ZlFwQfX88BHHCEJgVyD4Mt/vxsOBsL06lFmgj9akrMW2vY7xjrWkAnx8/wAxgJ+kaZlTfqDH3YAdw3LVkqGlXqolUEzqAUEdGRoh122k+PhjvU5mp1svVoUhTNdYZGqGjUpkBZfvVQFQKLzuYsDGJ6cXpspV1LL4MAR88L2c5QyNX2Uq0ifstIB9Gn8MAt8K4x2VOooADMIZm+qvUBSPaNr9MTOT+bq2VLJRCsaxVdLGBMnxI6GJnqfUCOaWUVmkPqLfrGJLXHr42IubTgdy/pOZpaj3dazbztgLw5S5CqZPLnW5FWoQ7BT3UgGFmYJvc4zP8Drk92r7ziBX47WUkGow8pGIjcXq/bPvwHbMcIzS7EMPImcaF82vjPmcaf8AEFQQCRfyIxFq8wsxgsY/eOA1r8SzJbvLJ8Jxs/Fax9pT7jf5jELMcUJJhnMdRiIcySPbePOPywBKlzcUNkc3uf8AfBHL85nc0n+Pz/rwwlLxf9YCJ7IWk2Ltcd2ekjwvhlyXEjpspPrH5YCn1UYk0sup64nZzlxl9nvXiD3XnwKk/djR+FlGhpU9QRt64DdMsI6e446U8sek48TLjxnHekg6HAd8pl28JwYp5Zo9nEHL5fzP9e/BZcq1on4H8MBAGVqobRGCOSz1RbFT6jHY5bxPx/2xOyvDlgEn/ScB6tZ7HSYxKo5lgZKtHjGMGXUQJPzGJ2U4d4H54DoeIPobQpmLSIm3j0PngHSzSUGZ6bjLeNKqD2dSAJP7DkzDISDAsZs0Jkiv1m9xkYj5ng/bQGJaAQJAIuNyDY/14nASOAcVo5mkKyuVUsV75jvAAkD7ViNvhjfP8Ko1S2ioEfbWu9jMEEQwkbERgRwzlhETsrPRBJCMogExJEXk6RcyRG+Cr5NBECDaI+WAX+NcBz1Spl9dQPTWrcABW0hgxPcFrA2kkTveMOOR4rVaoxV1qUSxCg9yogFosIcDzg+ZxDp2MHV6EYkLRpk+yur3ge+MAep5lR7R+ON6dSkeowJp5ZYOumNIuWkwANzfG75dEOwg3B3BwBWqKB3CnEFuFZZ9wPccR6tNYsoJ8sRqbhWuseFzgJp4TlFMFJPqTj1eEZMn2Y+ONRUC7CMc8zxTRSdgFJCsR6hSREb4ClfpLSkeJVUowtNdAbqCwUST5iY92FnLLpcGQL2J6X3GGzlnlntOIdnnVdZTtDTHt1Zgxa4mZPWAdukv6UOV6GWSnWy1N6IDaXRyTc3UqWM9CI9MBYdPlmm6IzOdTqDa4mLxc/fiJnOVQCNLg/DE6lnKaZPJ06uoOMvTMgg7r1Mgz7sDcxm6JNqzR4QcBAzHKlTofgR+eIea5edZBYg+k4IVuIoLrUb072ONXib6bVTfwYj4wcAscWQ5Z1FVXhh3SEYgwTIt1Fj/AJhgfxbilUgpTVwI6CJHUknvafQD1wxHMuGJLFvOb/EziI6GZkz4z95wC7w/hVZW1ONVhpO+mfAHytt1w4ZJq0XHyH4YhUWOoX288FsrVeNzgK3oc0sRNamtSNm2cD1/2wyZCvlq5FTtSGO6uQtzuO8CD6A4QqgtPnb3Y9puY39RgLTznLmXcWDUj4rJB/iMfCMBc1yzWT+601QPBgG/hP4E4WOG8Zq0vYcjymx9QbYZcjzwbdpTB/aQ6T7wbH3RgIbZyqjQ9NlP7QI+/BHL8WbquDWU5koVYGtD+xUAB92uVPuOJT8Eov0NM+Vx8D+BGAH5biZO6zgplOJDYoMccnwd9ekASRKgmNQ/Zk39N8F1ygA79PSR9oEHAcEzKkyRidls1TUGVHlf+jiTlxRj+7X1n88TaORoP9UjAQFz1I+I9DiZTak+z+4wcE6fA6EQBPuBxs3LGXP1f9IwEWnlbWYR6A46DIjdiD6qMbnlKmCNLMs/144j1eXm2Ws/vAP4jAdaWVUbEeO2Nlyu9ht4XxwpcErLtVB8in88SqfD68+0u3gcBA4nw56tB6KVNHaKV6EQelwY9d8Ba3FM5kqSJVopmREA09ZNrdW39B64aTk6lp0/HHSmjg+zI9RgFrlznNc1XFM0XpQLoUIeBuQe0uu5krb34ZXVZBlvQ6Sf9OOtPKhACEAKroUzsvUD1jGtOo03HzGA1Z1g2F/EY8LogLkqAg1E+AFzjevmreyD8MK30k8cXL5Ezp1syaUZoLgOC1gQSALz0IHpgOXJfA1Oeq5560KtR0RWCrpas11JPtGCFEbkxeMdvpT5bzdbMZevRHbU6Yj9HOkgMS01GVxpZYKg9QPDAHkL6ScuQlGtSedRYnu1AzErpPQgiPDFvnOJp7Q2tuRBgxbvQRsPhgE/P8GNRiXIBtYCQIEQJO2Bx5W8GHvXDGMytfVUYBAWIAk7CBJ2j4fHfHJaaA2Kn34BZr8qGJDD+HAjM8CZOgOHjNowB9kDC3nsqxJMm3ngFjMcOnobeBwMqZAk7kYZnpN5n34B53KMWMz8cAPGU0mLn3YO5HKPpsrfH+eAyZchrkge/wCWC+WS394ffP54Cqq7y1pgWHp/V/fjyljRqvkcaPWuLnAM3C+GUWjtKhBPRYsekzjzN8N0OVkuOjC0gwQY/PAClxCOhPywxZLO0n0grrc2jSxjw0xc4DKNAC0Yk8OLUWUsWCO5WZIiTKML7G49wxnFs1SpUCyqBU1QFbWD0kwxmAOu04DZ3iNatTRWAVFFyABq7xMxuwWekxF8BauUr03QA6avUFrwYF1ZSGU26HDhw3N02UKzMht3HqMVPprOkjy3xU3C+SaWkMucnUP8NWRZ8H7028vDEP8ATM/kqTOa9RKZslOAwefrMplQNjrN9W3kF5V+D0vrKwnbTpA91oOPV4Rb9W6k+GkA/HbCdydUyqcPptl829Kqw1MKtQGanUMptoJEWGx8cM+U5my9VFbtEuBILqrKdiCJiQbYAhRyTxBF/QfhjUJVB6HHicxUQQq11XyJAn37fPE1OLncjUvSOvvm+AjF38PnjdWedh8j+GNczzFSVlRiyMwlQVJB9DBE+WNlzZZioNxuIEj1FiPfgPHrVI3j/LjgcxWjc/LBLsWj2hH7s/cccnpvPtL/AAsPwwA5sxX8J9Yx6M/VvKAx5fzwUSm0RqHz/LGHLGfaX34APUzDxen8/wD7Y1/tEKL0m+f3ycE6/Dp30n3kYitwC3SP37fPAQ2zwYXot/EMUn9IGaStxCutQMmlgqNJJVQq2KmxBMtbSe8bnpfKcAk2CH3jHzxz6xfimZVFFqpQBbjuQk+/TOAl8F5MzFSGymayzGbDt1R/4X/nh2PK/MRQK2YUJ1Iq01AEfaRQ1sJHDuUM9Tio2RqVU06u53gRMQCgcT1iDa+LAyHNOdSn2VLg9YewJIIHeEz3csu3UyPXAEOD8uaa9emc0KvbVGenRpnUtEamJlyYkggaB1v54OjlxgIGsEdY3wv8ucCzjM9fOaMsaigU6KnvxMsW7xMCwudzsOrCOF1R7Nc/HAcK3LbtvVqH1H/2wOzHJ7nY/EEficGBlcwP8WY/ax5TXMrvWA/zT+GAXm5McA96PT/fA+tyk/8A1TPnf8cNr1swf8Zfl+WBmZqZifaU/D8sAv1eVn6VV94IxKo8sVosVPnI/HE5eG12IJjfcQPwwcyXB6+n2gPXAfP1WknUausgdPdgDUgsfCbYk1s60EEX2k7j1xBLYDuL7Yt3l3h1OnRD017zAEsCZFo0yNgPDFX8L4BmK4mlRdxNmAtbzOHrkvhVfJuTUpKQ63HaaWj4Gbn+eAZUpSYYh5+q4BI9LfeD64HcT+jlXJqZRXR4OpVkqwO8A9eumdJiLb478Q4qWzWXIoaKdElixkhiRAST8TibxPnl0DaRc/VBO+0+Q2wClydy1maOaVqq1MuoLFFqjSXZgyqApG+kmx32EzizK/C6b5erRqj9WVLWGpg2khoAveNv6CcvGnq5NxUBDPq1TMyvsm9wRaPDTgPzRzk6I9Cm5Z3EF5vpKwQ37QBKz798Byy+XoDhOUepqFQvXUFYuq1FPekiYLGD5nEJMtlpdQ9UtEiQu4iR3WINvmvnhey9d4C6pCgwN9O5IE7XJNupxKoVWUhoOoX6ADAGKFBSIlif3h92CGQ4jXyx/V1np+Wrf1W/zGBOa4o0ykKrXhAAPMHTuN/6GItfMMJtbxA+84Cxcl9I9UwlWkuYDEC3cYz6Ag2vMdMGcnzRkqhBWu1IkaTTrEsCvgdZYFetiMV7y7lQKFXMPsoKJ5krLn3KQPVxgI+c1GSi+lwPdgLsyvCUYAioDSJ3UsHE7QyvAA8IxwznAMyCf0TOVR4JWP3Ov4j34qLJcXq0mmk5pkXs1repjDIefOIabORH1hTWdvHT5R64Ahn+c+JZaoaVaoyuOjAfEHYg+ItjWh9JedJgVFJ8Cows5/iGYzTdpWepUYCJa8DytAE9MR0ypHjtPu92Adm+kTO/bpiP2Rj1fpLzoN9DegH5YTGBAHnJ2J2Me64xi1uk+7AOrfSxm0DN2ad0E+z4A9YxTlXMMzlySWJ1E9STcn1Jw1cQr/qqm11PXCiTgLr4FynxWhl1r0c0j0TTFURXrLK6dXssjAGMZU+krPPl/wBXSgxVOtqwJ/UqrOISkrSQ4i/vwc5I4qx5ZZ3P93RroD5KXC/AQPdhY4KkZEFnk9jmm/jqUVHwjANXJdQ08pmc9mGd6gcqwCgwq6ejSWMsbsTAFovPX/8AZdA7PH79IfhjbJ1gvBc0xJ9vMX/9ZlH4YrSnnViWbr1GAtBee8sT3q1If+kfzx2qc7ZKP72mf8pH44q01wTZk94/MY2NVQL9kfh0wFkvzZkW/wASn8DiFm+L5JtqiYrTNPSj2FPp/vge9JD9X54C28lmsp0qID+8cM2TztHT3alvJrffigKGQUkQG36E4N5fIKBANT3E4CrqxxzIw+Z/l2hm87oolVTs2Zuy0kAq5UWBgSNPxBvOAnEOU2RoDq1iTJuNO47pOwIN4wHblXnI5VDTZS1MtqEG6nrE2M2+GHvh3M+XqxoqqGb6tTum3m34HFW1+GMsx3oXVqWSIJgRIB8ca9np+y07xJI+IF/jgLpYjw/7l/r44iZ3gK1Vik3ZVJnUokGARcb7eGK7yTmnS7SnVZWDAFFq6TefqxPTr44lpz9madgVYxuwBj4fjgC3NGZOWHZ6HDMumnAlYHXUdzJkgCbiSMQMj9HGer0+1VASTOhnAc9ZhoB9CZxpwDjhesa2YWpWI2YGYNyYB8h02xYXBebaVSOzqL+7MN8D/PAV7m/o/wAzRpl6uhIElWJD7TtpiffgIHE76bT1IJ8vD3zj6FTiiVF0VFDKRBVgCD4iGwvcS+j3h2Y1GmDlz9qmZWf3GMfwkYCpss4ZWRiCDceXj5/yB8caPnnkAk6ltGkSCLWI3Nvfhv4j9Embpy+XanmQtx2fdqTv7DH7icDeH8NK5xGqUihp980nBUysaEIbprgDxWOowEjjHEDTy1PLjcyW2gkN3zfxqyB5UhhZr964JJAvb47ffiXx2uz13i6pCggyCq9bbSZb/NiD/aDgASSBeNRi++Al6AGBuPFZFreMQept6YnZNzqAJdr7CZEfZ93jhe/SNyd52/nMjwwRyObkFXJ0gE2K7DpOkm5+/wBcAWXiegWDCVA0wTYHfoIO8XHT04V8ykIZa0h2JBE6pGgbkQZgnfrjRK0gmNVhoks3lFgBabSbX64g8SYhA8E67BrQCPaA3mBaRAwBurmyaNF798veSS3fYwQAYOmN5tHgYjUs1JKlVc/VMgR3gDBK9LXMASTOOmYyo/QxpFOaYVpDNrINi3QEd4HT9UR5yGzFfQxVo7u8AbmJHdG/j5zgJPFdYpvqB07BoNzMGCdxI3E+viuHBuvmQ2VPtd0wDIIgkWg3Xbob4CYC+uBLp5SafrUqv+qs4GAfD8vU/QwpgHsWFoHtZweHiBg8pKcq0R9umg/irT+OI1ATQQEf4dISZ+tmGaLnywE3PuU5dqHYMzn3NmycVLWzLaVmQCJFzpHvn7sWpzNWWny3SDau+tONJA7zOziZG079YxVFfiKsAgTsabMJ7zOwuSSNR2uPh1wHShn9PdGq8dSDcTby2+WJ9Stp7rLVTa2pTE7Tq2wKXN6ZNZWFRO6qy2osDHe1WSBa3h7x2pim4BZ6dN2DMTUeVAmEQALIcGZnYEGcBJarS0ggVSDMMQ0W32tAxGfNpqIPdtvBuZiNsDaGfKNctEybxN5Bn+vfjrn6qBgXWooMmJBaCTBJjS3kRAIXznAGqdHsnZaoNNhEhxpI2I3HUYZchmKJX249CMImWzaGqQjkGVCuwAPUQVJi9iW1WHyn161BIU1a5MXhqcTcEDvHqD7o9SC7wjLGpWSmCR2jBbGJE7fLB/OZVKHESGYCiqs6zOmCoBsNpYRHpiLyUuvNhiJKQyza/aIOm9mNsPvE8qKhBNOnq2upa0mOq+OACPwxM0KzQspRItAXXJZRY2OkEz6YRckUasgOxdZmdi15k4sbgGpa2ZX9WBrRSCCB/dmYAafrHrhF5iRaWafsl7NUqMFUrcQ5g96ZBmxPQeWAI1UpAHRSDHvB41EKYFx3om5sLemAuZ3kIyAqItvte4FjvbEjhmddmKwS1RxJj7Qgm3uMR0x04vwU5eqyOVBjUst0vAFzeen7OAiZcw2nvK03GmTYXBkgjqCMaFtNQB9RWZbSYJBIJAN4M+uMOWATWaiEn6ssWEzcysdPHqMb0qVMKzGos6QQg1gsSx7ohIEQGuYgiL7AY4ZzlWoUwqksw+2xYfA3HhY9MMXDuf6TAdumjzHeH36hhBy6s5NNFDFiIt3iZ+qTcT19MM2U4Q6ZKvTqoUd6lELMbFoHu1HAPicTyjJ2lKCOuiSR7pkH13x04BlKNas1ZkASRpDF7qgN4LTJZm3tt64SOI8j5nhwp1nKd9ioh52U6p2tEeNxjzgvMlZFrtUaVpUlcCJLMzIqjV5lrnpBwD3xP6LcjmmJy9R8u5vA79P+FjqH8WEzjv0T5/KguiLmEE96l3zHiUYavgDHjgpwf6SqUjUWQ2u1xttIvAMjDtw3nAi5YXvdht/sR8cBQ7uTbY6SXERcE/CwHxOOZrL9m/W/3Ti0/pXzGQrUUroyHNsQrGkQdSkf4sWJBAg77j0rhMma1QKoEqi6u8N9IuCYk3E79d8BHdDptMA376mPcD/Xljn2LO6oo1kzAEE7SduoA28sds3kDQdRVUHVfusJgGD4xPnjrlMp2dcgOrlaTtqTVAPZP4gGQcAw0MlUq5XMVAj9mqNLgDRqiRbcdNttQmxwlip94MdMP2RzrJweqtoYVSZifapqPPCAPZJ69MB1fNdwiAAT0An47x0xGBwT5l4eKGYemI6NAERqUNpv4TGIvCMiK1enSLimKjBS52WepuNvXAXbzHU0cuZNb+xl5HqQfwwOfPDsKcAzoy8/wVG8MFfpOXseE5WkrAhTRSYN9KNB62OmcLfEs6q0ykyYUR07mTY28N8Aa+kmro4DklM3FEW8qDnFL/pDTIt93wxfvNCpV4ZUpOiuKWXGmQCVqLTmR9kgED/McUAtKZ7ygjoxI+FowHWrDRsPLaL+PX4nHerw1o7umqOpkCD4bz78RlojQdTqDNgO8YiZ7uPVy0C5gRa4E+44DpXr1bhlIlQp7s2UWvEySBecdMpl6lQEz+yJYTYAQA14iPAb+GPTwhwmvXT0wf8AGpzYTEBpnyicQqdIkEz7IkyQIG1pMk+QwE7JZIa6iu1NTSDGSQQ5XYLNjJ+OJeVZWUFxTjYTUp0zMktYgmLgD09wCOp7oteL6p38fDzHTEzNUHpQodGj61OpqU7fCPTAMXKOXC0K8kycxlVBgj/Ek+YthszOYUkFiN2jbxMfLCryNlycuI+tnaQ/hXVh1zOSKwL7nw6kn8cAucrz+kZxtv1tNbA/aPhhM43nP0nOVXJA1kkbmY9kQBY7DwB3wfy3E1pjO2Yu1ZiLxCjUNR6kSYsN/DfCw1N1uArACIbpFpFxe3rgNuFVRQrq7yQhmB1sYE+vribzFmDXIradIYaVGrUQq2uIkXmD1x0zmXH6NlXqNpQ9oJRdRkObEEje5F7Y68P5XzdSiD3UosRp1uoBBuSJO1r9b7YARRy7hSFphi4EW1MBP1I287fDEepMXBmSCfwNpn1w35fkjM5dkenmaaEzpdHg+BIgyZB6dMGk5MzFSiUrZolaktai9RjF07wBME3N7eeAr/g2cFKulSNWkzpkCbEbm2+GjMc8U6obVSZO8rqQymWpklAwMd0vpmJMTGAXMnLTZSsKLMrtoDd1SIkkXJgnaffgdRy0kguqQN2B8RYaQTN8A35LP5ni2eprXcgalVlEqqyTEKZIJJMm+BXMFIhuxD9p2M0yyWRtJAnzEix8jgOmcqU3LJUYGZ1oWWY2INj5ib478Lz9Sm40uqayFYt0E7mdheTgIdRI9/mD92CXFOMHM1S7W1EkCSYsAB8FA2E40rvU7UCm7O0d2AZ8wASY6m2GXgfBKTZWq9d+xdNbqhKq7MirE6+8dRmBFpMYBQzWY+oNgbb+G39Xww0MsNM7MVFxO8CZP9e7C3Wq6oncALv4e7wxua9U3DPG0yY/rrgCPHDLJ3tRQbSJgEHr5k4i8Lz6JmVquspqJZNOoGxgFSQGExIJE4iPWBXYT1Y7z+WNaS7H5YC1eE8OqDLU0alQKlSWZxUM6qgZo7unY2UdVxWlfhjU1LPYgrp8GBLyRPTuHFrZTiq1UFFHlkUkKpBBhFYlSPaAIa4JG+K14zxMM1WlCFVdtL3LWYwFOqADPQdMAO4pxFq9Vqr3ZzJ+AH4Y7cu/+Jp3i/8A2nA44Zfo95fqZvOoKaFhTId7gQoIE3Pidt8BZ/0usezylILbWPQ6abR9+FrieXYM/aQvfqjpt2CKNvXDd9K9MnMZIAT3332sg/8AlgNxxA9RgdI/WVAom969Cn43wD1zFkOzyOamIanWJ6TKfkAMfOFGitRpC6ROx9iwJjVMiYx9MZsrVBoP3g2oVB4ozaTte9hOPm7mDLilma1MKAA5IAtAIkAWiwMbdMBFHDnLBYEtEXAF2AFyYiTuce5nhdSmYZYN9mU7CT7JPS/wxGSr4zAFvw+cHEilxJjT7IlQNRbUR3h3YIBOwMDwnr0wEYFgQQSCt5G4g747ZXPlawqOoqnVJV7hv3puRO+NcxXudIABiw26E7+YwUq0snV008sMwKzER2rUym1x3FmfDABmrybgCNgNus7+Zwz8Hr5YUV7VRWYFgJKggWizsInynC9ncg1J9LRcSCDIIPhjKSW2wFqVeELkGyqUQKlOpmlb2pBZqIU6ZUHTJYiT0Hjbfn/NVaWWaorFJ7hGkTcxIIclfvwkZ3n4vlcnRWmVfKsG7QtIYrOm1iB78dOYuemzmU0MiKwZSSCwnfZZIgeJPuwAvgVLtNS1GJQXEXOo7b7dTtcxvODZy1ADSxcjadUEjvRbsyLynxt5guA0AyO2kmIFmCib/smT4ecYKvRXQCyAMZABZjsfIbAah/mHhYIvMtVDTRUPdGtgBeCSlyYFu9sBa2HjL8XqUcpSVCgsmkvTaANAZo7vek9RNpGK549VBYADSNB2JIuZ2JJElfHqPDDpmwdAV6fWFhHkQiiSYAn9qSPA4A3nON14Ip1BTOsmIB9lKcIIayyS0GJ1C3j5X4tV10wlVr1TbcElgpBtIULqFrXwCzWZ1VF1nVNZokqsCUAEdsPDwN5t46pnR2tMGGuzSTLCXY2/Vt7oYYAPzZlqjVFcIf7sAm5jvOfrAN130jAjhZ77E01qd3SE0apZoA0BSIbcgiYg2ODXE20WWQFpAecafMefhhfoZurlKwZRodCrrqUal6r7QsYPhgOebydWi+iqjI4AlXBBAIBFj0i+DP8AyrZZi16+kkKJADEmIUCI2xrmspSq0O3fMlqpUAU2ALswsdmsu9z7p2xBo5pFam2zrOsgSNrdSOsWA9+A3oVKlFBUQ0+4/gA5v4wG0WixEaotONM5xPtpeoq6rf8AUM3ndnOwt6fHEfiGcFVtWxjzuSb9bY70s7TChezJ8fM9T5HAeZKsCSoEkzpUmBJtIEEW8yMTuGcOqVsyKBgqGDVB7PdGkNteYtbAj9FZhKgkCJgeJgfE2w38g5JqecbWpP6tgCdmOtQdJFjBtbwIwBb6S+FUTRWtSppT7MKndtKwii2kSQQb+ZxWwYYt76RQRw927PSrtTUSbjvSYm52I2tinxgH7hocU6FUyGNLQjTTVdBLpeST7M3364RMx7THxJ+/FncNrlclQXW4mkNg9pE270dd4GKvrkyZmfPf34DScWT9BKv+nsVLBNB1xMEQ2kMdt738MVri3/8A8esm/bV6mltGkLqg6Z3idpgzHngGT6VTrzWRUiQHY/6qIwvtRD1qDQRqrCb/AGs8nl+z8sHvpKqD+1MihOnrbr+tWx9wwl8GXVmsrJZiTSa/Wa1Z4+WAtPJ1JrVqhuQyU9r9xUeffrJxQPNmWZ+I5hEUsxqEAKCTYDoL9MXzwwAyDI1VCJO5uQsjxF1Puwlc0cuJRzS5rLMaNYhizN3k16QJggmTqNha3TAVFnMk9JtNRGQkTDAgwesHpiORhy5j4RWzDU3k1KvZqjKIBLCfYtBA/DCqMppqhKh094BtOliLwdjBI8JwHPLZJ6raaaM7eCgk/LHjI9NiDKsDBHUdDjWpTjBzk2tS/SUWupdGBVViQGYiNzYb/HABBUPjiXSzUD2Qfhhh+kXga0K6ugRadRQFVREaFUNMCLkzbAHJZlUmaSVJ+0XEb7aGX5+GAn80cBp0KNGqmuazPOor9WNgu2/XC2GtGGXMctValUgg01mIJnyLAM0wSCcAc/kmpOUaDEGRsQRII/rywB7lJgyskXDBtwJBKLF+vl1m2C9HJo+2kDu7LG+giCDPX+owH5OcfrBuW02CFjAMz3VJG3xIwdy2QrMoZqTAiygldUCBeQBMqCYa+oCLyAU+M0f+ZKearfzC/nhq48VJSpbSRUrWAukp9lBe0Xm/XCxzHqWuQyqrAL7JBmwIYlbaj8rYHNmHeAWZoXSBJMKLwB4dYwDXUSpVeu9Nh+pI0sSxEkttN/qztbwwRpcGKVXZmUxU0qBMwErFiJFxIF/MeMYh8n5RWpVnLMralA0U+0Yjs21ALtveT1WOuGAKq6ixexsayou4r2QC4nUBG5jywCnzHU7KsFdkKsg7tMhnXuKIebKT4fLA7iJ/SswWDU0LDcuAgCqAJMbnTMR1GNeaa4bN1oEaWK/w92dhvGBQOAkNw9+0NNIqMDA7PvA/uxuPPDfl+ZVp1aaChTV0Q00ZidMlFVjUCjUT2iMRH2o2xpmshRXhSVVpIKzRqqkOGHfWNP1NvTY7knApaY/TMqBN3U2uTNdz7zGAPVeVsxm2GYJZatUQ406QoC6CFG+wiCRN5jA3mjJigagKBTXCMgRYWA0sLMfBdiehw18V47l1rQ9QoQJIB0xK2ldJ++ZbaMKHNmcbN1VNJXdVU3CMBJdpO25GmT4nAQRXOukxpHQGJKAhCSDNjdheLkdMPHJeeBGXJ1AEV0ABnaotQCdNgBPrv5YrtcmVqBKoFIjvHtNVxEgHSCb/ANRhw5Jqt2dG86cyyqDtD0Za23xwDL9J5/8A58mQWqqbm5PekxAxT+Hzn/jtKtTKKHNSnV0s7AACAdSre8kA7dBhDOAsvO66OSRyghKNM7QfYWJI8fG2K1r1izFjuTOJnEuLVqh0vWdwsKAXJWFsALxAG2IlagyxqUrIBEiJB2I8QfHAc8Xl/wDj3mG7LMAnuBgQPNtWo+P1V+GKSy+WZ20opZjsBcn0HU+WL0+gt0GSqTpB7SDe5sp8emo4Dj9Jmb0cVoVCQEpUpYxMTVaIEHrG2BPKq6s5QDNqULSJ3A/8PmG6jxYfHDLzVwOjnMwHZqiqpKMAhIcAEqVNlWHbqYOnbA8cEp5c9tTqFXCqqmqUCjTTNOYphvqkm/XAH8rxhDrBJBDVBuGB1VHkyNiAobz0nzwgfSxx8gUqaCO0BcvcMCG2WDEXv6Yn8Wp0alHs6mas5uaNOXI1Tp1BjIk/Y8MDs9y/RfKPRy9DM1nAJpvUiQxIJKyENwIiDM7TGAl8Nr5NeHhs0dS5kDWZWVYW0hhT1gHsxMGZY+ZxXgp5ds7ppaxSasopnchdUXk36Rcfhjpx3Oq2VydEN36K1RUUggqxqkwZG8YG8F/8TR/8xP8A3DAE+VaIOfpKQGHaNIIBBgMbg2O2OfLCTn8vH/WX/wBwxtykf+dQ/wDmHx/w3wNyHEGo1UqpGpDqEiRI8cBYf0qhO1y4qGO5UI07z3Ym21vXCxwnlqpmFY0QzBWj2H2ixsIvf4Ycee+CrWyf6RUqBaqKukswANpZFC9TaOtse/R3zAhq5ti9FFJpaBWOqwVx3ZYeAJ9cAtNxGvc/8up8WJbrqtYjfATOZUVCS1RNX7CDos+Ii2J44bZClJmFUsqMo1S2jRYC5KvLemkdcdc3k6tGm9T9GcKQyiUsvaqVHWZUo2kxeWPS4DuU1eaujcpHtBRc9e8CY3t1Aw1nKgdoSS1goUz3bSe8pBPQwIPxwF5Qy/ZpUepTKiacO/cSJVoDNEnSQ+nYi/hJKhxSnqZhUkrpbuKzTGklZUbQCL+fQ4BR5gqk5ipIi+3hYWucQqBIMgwQPGN7GPjtj3M1AzswmCSRO/v88ahbHAWzwjl9KOSVh7XZ03ZSNQLVNO6q2oaQSPqzvFserTU1UhVOvsEYBQo0v2jP3VNmgi5uJMROCVTiWXr8O7SgwYaqFMgrDApEhgS87SDpE/PCrm+J130nKGsVimp7MNBIWmqqdJmdWqwCi8xc4BH4xU1Zis3jVc/FziHi1q30ONWFXsTW/SEKgq9Ps6TEkayrub6ZO28YrDO5U0qj02iUZlMbSpIMeUjAT241URkU6XREUCmwlPZW5UQCfM4icR4gaz6yqJ4Ki6QLk2+OPOJrFVxtBj4ADr6YiRgJ/D8uWqoKTQ2pYlgjSWEFb9PW2+LNOcFK1RaQboWdST3Jb2FYyDfc/lW3B9SHWqLVtGlqTVAPOIj59cd+Jc01aoQd2noG9MaJup6bXQG2AZucOHvXVSq9pUEBVppUMfaiTedJOx295T6eZr5VhBqUmHeAMjdSA0HqVO8bHDFl88anD61WpmMwa4soDEJpD0h3yLknWbHePK6e9QkySST1Jk/PAE3zyNlRTAPa9trZiZ1AqQIESPib4iV8lUpqGem6hvZLKQD6SL4mcr8wtk8wKqqGsVO2oA7lCQdLeceWxwc5xzJza06wzFWskkEuZCE7BlX+7a19wYkEjAKVGkGtMHpOx8p6H1t6YmcNzaUnK5ij2lPZlkq633pt9RhfcFT1BxBr5dkMMCOo8x4jxGOtPMBgFqTawYbj/wCS+XToehBozXI5dP0jIM+by83Kr+von7NampJ/zLIMSCNsWzw/gnEXpUwpoouhe8Ecu3cEltTKC3jIOKj5GXO0c3TfKByTIlJ7NwASVZoIAtcMJHgDGLYPD+M1lPb5illV3tJsfMtpn3YDfMcmVhLV846eQZKS+/QqH5nAjNcJ4ZQE1atNjMmZqH+J9Q/1DfHPNcnUWP6/iT1j17Np+Ioiw9cC6lLhOXMR2j+ZWf8AUTU90YAt/wAdcNpropLUqwLBQSPlqHyxzHP1dyVy2QI83sfgI+EHEGnzVRW2XyYJ8ezdvm/Zj79sbf2xxCp/d0jTHS6J8lQn/XgFvn7heYqlcxmKK0mYaS6hezNzpFQqohjPtGQRAkRhU4XlmTNU1caSHBv8ZEbjzGLPzfJ+fzVJlq1FGqB3hUYASsmXZiIF+6BgDxTluhlMs/65sxWR00aUIWn3hrAMn2piPHpOAAck5bXmva0xRrNPpQc/ywCKXxM4HVdMzTVSVLMKbeOlzpcX2kEjGZ+iq5l0UQoqlQJmwcgb4CzfpPy4o5BA0OTUUCWJjuNcQQJ9fHbFdcOyFGqgvURl9qyMp8CsspX0v64f/pRRquWTSfZqEkEiAAjePX8wMVtw/L1GnQjNtMAnx3jAFOTuCHM1mik1QIJ0K4QXMXLGY32vhw43yvWemUqJTSwCzUZisTpgKCICkgCbSYtvmMwCPzJQrUWSlUrNVUS4BmAWMGL9dOCyc80VolEyiI7Iylp1CSsSNckXv8vPHuMwCaBjbHuMwBPlii7ZgBBJCu0fuoxvJH34tj6OKGdSjUo5dNPerMzaqf8AeNl4oKAT0ZWJO3sz1xmMwDbwniVVsy3aVmCozMASYIWvxIRCDbRSSx6J4gA/PXNGV7LO5mnq1aK9VdRETFRhMdJxmMwAtjO+JfBsqKmYoodnqop/zOB+OMxmAO8f517UutKkKamRqZ3dzJN99Km52HU4BZThbONUDTfc+HpfHmMwDBw3l2ialH9JqNTpVXCN2STczAlmJFwBOkxMxgVxzKvlX7A0+ydGcM2qWbvWBKnSNIEWib49xmADYk5HPPSYlTuIZTdWHUMOo/3EG+PcZgDKcNSvSatTkpTjtKZJ1U9RhSrGzqTt9YbEH2iI4nwxqLAEghhKkdRJG24uDjMZgHf6I6ucFXMU8oFLPSUkO7qoAqL3u46km8b7E4fhyZnqxPaZqmjHpRpKW8+/VBbf9rGYzAc8x9GFK36RWq1SP+o7N8pKj3HA6t/ZeRPfJ7p2FMzt6EYzGYAgnNCOVGWyRYMoIZ2RRddS21Mb2HsjEPjXH83RQCtUy+UJ+ytWqYJEexCzfqIxmMwAU8dNeoqfpGaZGZVOjRRTvMUnunWYIJuMGKfLb5/hj0XIVlzTpq7thTkKO6BqG8zcm84zGYCr89+ozI7Rg9WjUUawDpZUiCwMMTaPG3ocQKlNq2Y0rBeo/diQCXa0argX64zGYC3M1wqo+TFEN2TBF1uLk6QNQtG97ziZy5yCBlaT0czmKLVEDVNDkBmJME+62PMZg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media.npr.org/fiveforfriday/walt_disney200-f383461e73dbeb566a0c482fcc2a706517ef150f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1219200" cy="1219200"/>
          </a:xfrm>
          <a:prstGeom prst="rect">
            <a:avLst/>
          </a:prstGeom>
          <a:noFill/>
        </p:spPr>
      </p:pic>
      <p:pic>
        <p:nvPicPr>
          <p:cNvPr id="2052" name="Picture 4" descr="http://static.guim.co.uk/sys-images/Guardian/Pix/pictures/2012/2/21/1329839610599/Mickey-Mouse--0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"/>
            <a:ext cx="1600200" cy="960120"/>
          </a:xfrm>
          <a:prstGeom prst="rect">
            <a:avLst/>
          </a:prstGeom>
          <a:noFill/>
        </p:spPr>
      </p:pic>
      <p:pic>
        <p:nvPicPr>
          <p:cNvPr id="2054" name="Picture 6" descr="http://www.mchenrycountyturningpoint.org/blog/wp-content/uploads/2012/02/shirley_temple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038600"/>
            <a:ext cx="101406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radio was an important part of everyday life.</a:t>
            </a:r>
          </a:p>
          <a:p>
            <a:pPr lvl="1"/>
            <a:r>
              <a:rPr lang="en-US" sz="2000" dirty="0" smtClean="0"/>
              <a:t>Families gathered in the living rooms to listen to FDR’s fireside chats</a:t>
            </a:r>
            <a:r>
              <a:rPr lang="en-US" sz="2000" dirty="0"/>
              <a:t> </a:t>
            </a:r>
            <a:r>
              <a:rPr lang="en-US" sz="2000" dirty="0" smtClean="0"/>
              <a:t>and entertainment (baseball, boxing, horse racing, news, shows).</a:t>
            </a:r>
          </a:p>
          <a:p>
            <a:pPr lvl="1"/>
            <a:r>
              <a:rPr lang="en-US" sz="2000" dirty="0" smtClean="0"/>
              <a:t>During the day, many listeners tuned in to continuing dramas sponsored by soap companies.</a:t>
            </a:r>
          </a:p>
          <a:p>
            <a:pPr lvl="2"/>
            <a:r>
              <a:rPr lang="en-US" sz="1600" dirty="0" smtClean="0"/>
              <a:t>Such serials are still known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soap operas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26" name="AutoShape 2" descr="http://www.otrcat.com/z/woman-listening-to-radio3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385888"/>
            <a:ext cx="28575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otrcat.com/z/woman-listening-to-radio3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385888"/>
            <a:ext cx="28575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otrcat.com/z/woman-listening-to-radio3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385888"/>
            <a:ext cx="28575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1.gstatic.com/images?q=tbn:ANd9GcQAVgnLyTuH0xIQccZKhbua6zJdHfDPHHWUnjIvaFOw6ancDr_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5200"/>
            <a:ext cx="2385456" cy="2952751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ANd9GcRWV_M4bRDRyeb61PACYxwp_OuD2jEznHZpuahfFsH4QBc0mCVp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2400"/>
            <a:ext cx="2057400" cy="1099068"/>
          </a:xfrm>
          <a:prstGeom prst="rect">
            <a:avLst/>
          </a:prstGeom>
          <a:noFill/>
        </p:spPr>
      </p:pic>
      <p:pic>
        <p:nvPicPr>
          <p:cNvPr id="1036" name="Picture 12" descr="http://img.docstoccdn.com/thumb/orig/115272346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819400"/>
            <a:ext cx="3122927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so many men out of work, many Americans felt that women should </a:t>
            </a:r>
            <a:r>
              <a:rPr lang="en-US" sz="2400" b="1" dirty="0" smtClean="0">
                <a:solidFill>
                  <a:srgbClr val="7030A0"/>
                </a:solidFill>
              </a:rPr>
              <a:t>stay home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s://lh6.googleusercontent.com/5BIsmPGqFl4M_1RIvovGsYiNY_VVfhaWj_8BJHDeuoHgzW3VSn9MIKHLNuac9ZxmPrQBGadB2hkPNLVdSphk88ctlcaXOt7keKup_EaSz7hE1Kj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532" y="1905000"/>
            <a:ext cx="3024868" cy="1809750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Trq2NfDIDZpC08mumzHzPRD13ZEDsu-re1FHhhb1KgAquYE8V7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0782"/>
            <a:ext cx="1981200" cy="1188721"/>
          </a:xfrm>
          <a:prstGeom prst="rect">
            <a:avLst/>
          </a:prstGeom>
          <a:noFill/>
        </p:spPr>
      </p:pic>
      <p:pic>
        <p:nvPicPr>
          <p:cNvPr id="13318" name="Picture 6" descr="http://t1.gstatic.com/images?q=tbn:ANd9GcSf-STJwJgCIQCz2FGe04veETMIp1gly1NrAhef5db5l79iupc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14800"/>
            <a:ext cx="2047875" cy="2228850"/>
          </a:xfrm>
          <a:prstGeom prst="rect">
            <a:avLst/>
          </a:prstGeom>
          <a:noFill/>
        </p:spPr>
      </p:pic>
      <p:pic>
        <p:nvPicPr>
          <p:cNvPr id="1026" name="Picture 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5098167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Women enjoyed two small advantages in the workplace.</a:t>
            </a:r>
          </a:p>
          <a:p>
            <a:pPr lvl="1"/>
            <a:r>
              <a:rPr lang="en-US" sz="2000" dirty="0" smtClean="0"/>
              <a:t>Female salesclerks and secretaries faced little </a:t>
            </a:r>
            <a:r>
              <a:rPr lang="en-US" sz="2000" u="sng" dirty="0" smtClean="0"/>
              <a:t>competition</a:t>
            </a:r>
            <a:r>
              <a:rPr lang="en-US" sz="2000" dirty="0" smtClean="0"/>
              <a:t> from men.</a:t>
            </a:r>
          </a:p>
          <a:p>
            <a:pPr lvl="1"/>
            <a:r>
              <a:rPr lang="en-US" sz="2000" dirty="0" smtClean="0"/>
              <a:t>In addition, such jobs were less likely to disappear than the factory jobs many men held.</a:t>
            </a:r>
          </a:p>
          <a:p>
            <a:pPr lvl="2"/>
            <a:r>
              <a:rPr lang="en-US" sz="1700" dirty="0" smtClean="0"/>
              <a:t>Female factory workers were more likely than men to lose their jobs or to have their wages cut.</a:t>
            </a:r>
          </a:p>
          <a:p>
            <a:pPr lvl="1"/>
            <a:r>
              <a:rPr lang="en-US" sz="2000" dirty="0" smtClean="0"/>
              <a:t>Many maids and housekeepers also lost their jobs because fewer people could afford </a:t>
            </a:r>
            <a:r>
              <a:rPr lang="en-US" sz="2000" u="sng" dirty="0" smtClean="0"/>
              <a:t>domestic</a:t>
            </a:r>
            <a:r>
              <a:rPr lang="en-US" sz="2000" dirty="0" smtClean="0"/>
              <a:t> help.</a:t>
            </a:r>
            <a:endParaRPr lang="en-US" sz="2000" dirty="0"/>
          </a:p>
        </p:txBody>
      </p:sp>
      <p:pic>
        <p:nvPicPr>
          <p:cNvPr id="12290" name="Picture 2" descr="http://t0.gstatic.com/images?q=tbn:ANd9GcTPnXEp0N2AOM5w4IP5_mTmp_w74fABCAY24m9amdgokwKXEE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8200"/>
            <a:ext cx="2476500" cy="1847851"/>
          </a:xfrm>
          <a:prstGeom prst="rect">
            <a:avLst/>
          </a:prstGeom>
          <a:noFill/>
        </p:spPr>
      </p:pic>
      <p:pic>
        <p:nvPicPr>
          <p:cNvPr id="12292" name="Picture 4" descr="http://t0.gstatic.com/images?q=tbn:ANd9GcRtI7EmVAJjvNfo5xrW-aYew2UFWUoRRCKS3GHIB6ICd3w_D0ua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993402" cy="1285876"/>
          </a:xfrm>
          <a:prstGeom prst="rect">
            <a:avLst/>
          </a:prstGeom>
          <a:noFill/>
        </p:spPr>
      </p:pic>
      <p:pic>
        <p:nvPicPr>
          <p:cNvPr id="12294" name="Picture 6" descr="http://t3.gstatic.com/images?q=tbn:ANd9GcSV3Kp8wiz-nJBoiAlYbGyGBHcBJCA3PDR9I-YCSJe9uWSWMUn7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61558"/>
            <a:ext cx="3124200" cy="253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ACTIVE FIRST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most famous working woman in the country was FDR’s wife, </a:t>
            </a:r>
            <a:r>
              <a:rPr lang="en-US" sz="2400" dirty="0" smtClean="0">
                <a:solidFill>
                  <a:srgbClr val="7030A0"/>
                </a:solidFill>
              </a:rPr>
              <a:t>Eleanor Roosevelt</a:t>
            </a:r>
            <a:r>
              <a:rPr lang="en-US" sz="2400" dirty="0" smtClean="0"/>
              <a:t>.</a:t>
            </a:r>
          </a:p>
          <a:p>
            <a:pPr lvl="1"/>
            <a:r>
              <a:rPr lang="en-US" sz="2100" dirty="0" smtClean="0"/>
              <a:t>Eleanor Roosevelt helped </a:t>
            </a:r>
            <a:r>
              <a:rPr lang="en-US" sz="2100" dirty="0" smtClean="0">
                <a:solidFill>
                  <a:srgbClr val="FF0000"/>
                </a:solidFill>
              </a:rPr>
              <a:t>transform the role of First Lady</a:t>
            </a:r>
            <a:r>
              <a:rPr lang="en-US" sz="2100" dirty="0" smtClean="0"/>
              <a:t>.</a:t>
            </a:r>
          </a:p>
          <a:p>
            <a:pPr lvl="2"/>
            <a:r>
              <a:rPr lang="en-US" sz="1800" dirty="0" smtClean="0"/>
              <a:t>She served as the President’s “</a:t>
            </a:r>
            <a:r>
              <a:rPr lang="en-US" sz="1800" b="1" dirty="0" smtClean="0">
                <a:solidFill>
                  <a:srgbClr val="FF0000"/>
                </a:solidFill>
              </a:rPr>
              <a:t>eyes and ears</a:t>
            </a:r>
            <a:r>
              <a:rPr lang="en-US" sz="1800" b="1" dirty="0" smtClean="0"/>
              <a:t>.”</a:t>
            </a:r>
          </a:p>
          <a:p>
            <a:pPr lvl="3"/>
            <a:r>
              <a:rPr lang="en-US" sz="1600" dirty="0" smtClean="0"/>
              <a:t>In 1933 alone, Eleanor logged 40,000 miles.</a:t>
            </a:r>
          </a:p>
          <a:p>
            <a:pPr lvl="2"/>
            <a:r>
              <a:rPr lang="en-US" dirty="0" smtClean="0"/>
              <a:t>She </a:t>
            </a:r>
            <a:r>
              <a:rPr lang="en-US" dirty="0" smtClean="0">
                <a:solidFill>
                  <a:srgbClr val="FF0000"/>
                </a:solidFill>
              </a:rPr>
              <a:t>made frequent radio speeches and wrote a daily newspaper column.</a:t>
            </a:r>
          </a:p>
          <a:p>
            <a:pPr lvl="1"/>
            <a:r>
              <a:rPr lang="en-US" sz="2000" dirty="0" smtClean="0"/>
              <a:t>Mrs. Roosevelt used her position to </a:t>
            </a:r>
            <a:r>
              <a:rPr lang="en-US" sz="2000" dirty="0" smtClean="0">
                <a:solidFill>
                  <a:srgbClr val="FF0000"/>
                </a:solidFill>
              </a:rPr>
              <a:t>champion women’s right’s.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dcassaro.edublogs.org/files/2008/12/children3803-004-1c96ace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915753" cy="2305050"/>
          </a:xfrm>
          <a:prstGeom prst="rect">
            <a:avLst/>
          </a:prstGeom>
          <a:noFill/>
        </p:spPr>
      </p:pic>
      <p:pic>
        <p:nvPicPr>
          <p:cNvPr id="11268" name="Picture 4" descr="http://dcassaro.edublogs.org/files/2008/12/eleanor_roosevelt_helena_airport_1938-131x30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657600"/>
            <a:ext cx="1247775" cy="2857500"/>
          </a:xfrm>
          <a:prstGeom prst="rect">
            <a:avLst/>
          </a:prstGeom>
          <a:noFill/>
        </p:spPr>
      </p:pic>
      <p:sp>
        <p:nvSpPr>
          <p:cNvPr id="11270" name="AutoShape 6" descr="data:image/jpeg;base64,/9j/4AAQSkZJRgABAQAAAQABAAD/2wCEAAkGBhQSERQUExMWFRUVGBwXGBgYGCAeHxodGBwdHx8bHCAdGycfIB4lHyAXIC8hJScqLSwtHCAxNTAqNScrLSkBCQoKBQUFDQUFDSkYEhgpKSkpKSkpKSkpKSkpKSkpKSkpKSkpKSkpKSkpKSkpKSkpKSkpKSkpKSkpKSkpKSkpKf/AABEIAMEBBAMBIgACEQEDEQH/xAAcAAACAwEBAQEAAAAAAAAAAAAFBgAEBwMCAQj/xABAEAACAQMDAwMCBAQDBgYCAwABAhEDEiEABDEFEyIGQVEyYQcjcYEUQlKRM6HRFUNiscHwJIKSwuHxFrIlcqL/xAAUAQEAAAAAAAAAAAAAAAAAAAAA/8QAFBEBAAAAAAAAAAAAAAAAAAAAAP/aAAwDAQACEQMRAD8AZPUTsN1WhiovClhyJtgT7DJ5xDaV/UyVKu1qsjK1Omb3SOCIdcjk5nGIMEzMFPUyMu+qw8K1Ul4AIKwotYscSCRj/rpY6zZTW1VIYpULHgzgW4pwAQzGAQJ/toPno71M1Gg6AA2tIlpm4EkWyZLFYBsgEkkzq9R6WoQVQabkhblTzQGoSoJx4kmCOY8pEZUH+HWxWtuGDBSAgcEsyxDKPGxhyG95Eab+tdIqXg1XDpMh7be2FDNBKrMEgeRkA2/BkAFLaJTekahdw1N8AjN2LDP0ye4pbEXewk6Y+lbPuL3FZVXzf6LXYEgjKni4EWR9IiCZJT6m6IdRWcVTSri5cQVEhgZA/QfAYkH2019E3jKofuAFiSUgeSqq4DAmCoICx7EyJzoPj9BNYFmquzkkKxYAhLyQWtUveQtpAnI49tAqPSktV6hp9tx9Vrny5IgH+YBpJAIJb4IF31XSWjlFeKjEhYUhXLc+QJZiytgkj6yD4jQ7uNVFl1hUAqtMkxMkWKSqkRfMm4EkiSS2gtPSQEqyVELMxBAgWpzHtblAbvh/FSDqs9WjUvphFa6qyholkyQCs8sFMHxM2MZxIGbzcxYncnzJbykFgPqWMTlwpAnJz5MNehWZ3bt0yQbVCgH48EPkMApMcQuFGAAcNhv1yiW0qaDuIh8bnDFhlYMQUUyJksDAmI/XKZDijavdcvb3RC2hFIZlBZXYxLKCHkmWzpS3lQ2QKFO6UZng3i41PAywYSKiraT/ACUxyQT8odMZwAtU01YOJhp8cE2WhsrJM3E2OYFpgGLq+/tr0K1ykvVVWASRTMoZHm6hiBTLWWzaTEsVKvuurs1Q1S9R2D2gswLWgN3I+GLMWQiCIWAPbp6gSuPKtTKW1QoqAWCU+RbPc9yZJ+qSSJIvpVWFJAAIvN4WTItxdFyAQTAnkyM+QMB6lSFRQSbSisGKiUbEoq01tSmWJLLbeQFBOBd66htxuRdTqZpdvtO4ZQskEKTNwYFhmOIJnxIibCnuPNapc24U/mM1vItYQ1Rhm36DEG3nRn/8MqdtDkqSoVXKCoL2WSomoFEAEeRIKriQToAey64naIWkq7hAVLcyz3KGg1DeIIUWqYxJK+WmCl05dtMJYLmlCtOpahYkGVV5IS2nkESCQRPkC9R9JWnSR1SolW+VLWEWsCLJxcJB/wARVj6cqSNWuldb7tEkU0e0SyuSFqEASpY1GUmTNpUBgHkRA0FepvmRGqG6lBYotplouVTFpCRKmRED2bxdO+26kj9QDUwm4eqHUKxC01N98jAyUDNkAAnAPjr11Pp/8VUNWrUIBQyqMDUdoHi5cwq+JKjyDGnULZ+o/VoUqYUDbozIqrcSDVYKpUsXCkjJwBIyT4wNBd6MRVW80hTqLU+CGmkzouY5H5izmM8zlT6zuNzendqAgmxu39Kq5T6WWSTLMsEgE01yQACwbDqTXusWoGKqoMBMsSIAIBU+JuIzgCFE1t31DbUg1gWjUqD2+qbTCKFlR5eLBoUcxMQAr+Bqm5HoVKlS0VGWk5aFqYVX87uAQFUgC1IsEhl9eq0xuxWVCqdtFtBMA/l3E3SSIDc5uIPOmOvNNQKUoMAIxSHqEWgkSQLYNimSZjBIJUa1Oo9emKpNRqpW6BBaWC+ULIcwQWhmJP8AN7hZ3HUTuXrPUps9aswKhQDas+QCmCW4AOTClSIuOgBqfB+IM8GZ/b/XOmP076fWvUZatZqfZdFcMIa175iYAa+fc/UYDEZV5GI/U/vyNA7L617x/wDEU2ZQrFbFFyhSbWtAAuFUlmcmGhRAMk0d7VSuwCvWL1I7YZDgZimpDS6fTaSJ8EAIk6myeqXTuMQrUggY4ChRKgpb5eMEKJy4IyJ16NJ6Bl6dOsQiuPy7PE3B2UFFQlWtBNrkmDLCRoKG8phDlSLqYt+STEsSWMHBzBBJaJzPG9bbherKCcuGDBiMBbR/UbjJB8saLeoaTBSagBaQCQ8wZzkUwHjiSxIvIPIt50d2VRE7S02NFancIKsQ5UCpcOeLgW8cmPqggOTqTBg3ce4Em4sT9X1EcnJm7GYHMknb+hdaq0ui7epTK9xmsph0UKS1ZlVSO4oURAkHHMHjWMbjaiq7FFswME4m5QJuMqIAgmTGTPJ1bZUgvp+glwA71pvszO6aVmorIrHIBYQDiffQPvS97XdJrUAjTHhVDq2AZVvExJIyAcH2g6mvHpPbMmzoKzIzBMlCpXk8FFCmOJAAxqaDGfWzO3Ud0vcUIrz5fTmMYHOBk8Xanp/rVQPYXBtMQIqXXQ0248YtJPIB9oOvvrGoae/3lUH6a0GGgi5RzmQSB+41z9F7p1rV6awKbBHMLljYFFssIBFze4+dAD9KKE35V2NNR3VObcqfpPxlePaNP+93ZFBnS0sxUAvFtpIEqxIBiS3PAJ/pGs7qB06m4pKS5rVbVEibgzR45iDMDnEjTPsuoigJF1gaHQSERz5BVIjNqkxjEgyIkKL9NeowLKCFQMzSEkUrcuwklzdDMBdcGJJjRra+mxg04D4hGJI5WWBMMGPK5kZJI9+fU+qhnVtuWD1BJYSvbtXJJ+kkyKcAQcgssAjslZ0FMVaIgpMCo5Kq0QoY2lp4P0225byEgI3/AEbs+XapgpUXMPabWuvlmVAPpRQCpaCPpGardMevUMNTBK3pGeHtIBWV8QWaCR4loug6s9cqGm1SoWNq0wtN3M39sqFRSzubQQbnBBLUhayhxoLX3zkRVamqkg+VNYXzJYwqg2++bpJu+rOgPN6WWm22KMWNy9yaRcAGZJkkHkqBNsLMgkA/ejdMp9xk7w7aKs05qICSFIKBqhmHQHEjIxFuhuzO6SVjwDvUrm5mDAkXO6XBYJINwtMR5LM6KN1hqFKRT7bghxbRHbNQm01PGqWNx7glgsQByoGg4VOgxAerUemB9JYKTz7jNgCAeAOUEQIjz/8AljLQpU6YJWnhEAYM0liWlCowSwEKpjOCbdc+rUChWnV7SBPy6a3H6LkKgAlj5AXCWAISACxu0K2dB6lOkyCo7WsSsKVimyETLZCB2JJAAlTPuoEfUmzC0Cz1qTMpVESm30eeVb8wsGGcEEmOfHNCp1UA7aLCaNFBcZaHsRSpDXLAK8GEzwAc0+sbqpUju1XdqagKGMlVVkQiWiRdiFu+kkgAHXPa7e7tXC/BwTHjTUm0MSFAGcfeffQXz1U+JqOzoJP1RFwqAGAVtIkkEyFZjwVyT2fqJVSKjNFlxUTfcSVsV3LQ9pnuMV+4YWjV+h6doU91TBVmAvZgjXhTSVMgkMynuSbTCH+bC26odQ2VIXU6LoAsBtvXU3yJYLKg9sqSiWqxEkAk/ToKXVa1Qxit2wpAukWQyFlEYClwk3AFokgMSdDKlQ0qtwgrUYm24xkKczwGk4/pnkckN5VXsKJU9xy9vkVUAPNoKm4TyxYjF0+4EFktqLbd4iOVIaCAwImQBmPG4MOLY0B2huHqUSgVbUUyCrghFlAptgNiCahkwDOAdGOm7JG29N2Kq1WqgDrcSZUzZ4fUUBQ4ADQTxcVnpO6ZkeEVi15fxa6optBViAIULwRFs8EwNGtx1ZB/DqxR2WteIYsqxSCBX+ATnxUEAKQAWEAwbus1VCr0aZLQSFRIYGACp95a4C6BaGybgNDd3Q2taQzUqZUQpVrZMEMCrhVwbv5rpu98a8Vt+iVaUS9RbmtBamWa1G5NoBLBmawx5DHJ0C3Yq2ByA7jzVoMAgkAQwHn72qIAGM4AMNHoyUKYai5qErm8qSWNoFRYuCIQD5FjGBIlWVa9RUrN5QNpNwpNBaLvKCAUgrBBTGR+uiu030Mh3QCBICgJl0QCGZstd9Pj4j2ULB0E9Z9ZG43CMrAqqWqTIAHcZoa4CYkyf/pQJdD3TVOo1TTPbNRVLAXWx+XOEtkXGVgGMQDMhU323sr1Kf8ATUZDwYKsV+SPb509bDqKUuqby0JaaKnxPizIKMlSTm4lmB59/wBE31BTjdbkREV6wyfio3J9+OdA1PW2xo7J7mohVUQHWZZhL/S0BbWkWyAUgEwNV9nvaUvUeqpK0wykbdTlhaVqKbSS0ghuGl5yVK1Om9OoPQWal1Wx2CU7n4SbKpGKUHuHgjOSROvtPpiPTWmEbuq7ghyRlojKggFlF1on9Tg6Abuep1GASpGFWnERIW05jlvFJYTIHxE8F3WQygqygKsRgAkj2B5kczgj5Gr/AFGiVpMIULgqobm5x5gWzEAiCT9X7HhSppK9xojbKy8SCbWgGFybmIOYDZmNB5r1WT2VA93iRNpAIIKkQD5MAeRJGOBq3RN3Ubom0piCrF2qMzVLiq7pgygrRqGWHjOCJwI4zKvtRYFWqhLMrp8FzAKxaMyHElMnkg4Oz+lXWl03aTv12q/mCbaah2NV5AFZSRBkYj50DR6QRhsqAdlZgkFlBg5PEqp4jJUE6mrHQNolPb01Sr3VAJFSQbpYkmVxyTxqaDBPXNYDqm7yZFRsR/wKYxPwYxoTQrsjnyKMABE8llkSVkyQSY9vsYGiXrykD1HeuxAC7gCDk8U5tHuYMx7idCKCFavk38pEuptB9ltBJJ4IA94+4IVtxUP8TcWgl18h9wAWGOIn2kjTU9ZKIvd5kSrgvjKhmAi0hpAKTPkZIjCfv6YRoBBgLkD9DnjE/MGPYa1LcdApNVvpVC7WqbKDfVgS3DWz5sIAJBODJkBTdLWpTr1KVemKgDOzAOMWTBEXHAJOMyfnIXadNYIXRReT2xYykyEcEl1L2kEBoNv9XsINPWvqutVXqMCFFOy4hgyyZnNwZe4QBBK4BjQrtL2mRGAQS7rSDG/s2lcl4kra9pyYMN7KFzodJ6iwqhWN8VXljaCRAEKQGhpAjAIjzJHbY0K53NcC0FWHcl3UljTId/Ek2hohSfEOwEhp0OXeVq5FNaVpWT4owPhcALrmxyFMnJ+okltc6Cl6dSS6pSKrUVhJvuZCopgS9QLBYlhIDyPkC3Ttg4qG6nVUoTVFsYLBFVlqSTdKrJk/WZtM680NrRtLyGphmUghWUhHlVYtBYlSpMKeTxbdoL0/plZ3sDVVCOVJcZp1ZaBA95TJ9pnJhdXelbKmaZKU+FJAqMDLBoEeIKxMwOEyZwNBOsdfWqLVADP5AqgbOWMG1YWVXABwFPGAMKk0ogikylUeqXYMSwY24UezGSTaAxjgm/uen1ws9ksKkMSyNJIAFrFhMlwLlIMkAkcjS/tabu1qKHazi2TC5JaB7Dn2xnjQWeob8tShnUi1UUKbbQKgPkPIHIn6sXTJyNWej9QanTpuyllVatihxP1AiARg4Ye5PkQPkPuaLRLE9xgWZY8vYg4HBUq0k/IGrHS3/Ke6mHLfTAkgpGDLQoMrmDNsfBAFTvQ5VCfy2dl+ogzVACyrOMLaROLkEGedUqXUGoBHpspb6nKv9RVmzwMEMghTBtLZ5HF9pUp1QQWZwsAN9VoX4UMbGEQSDcMHmT421RJvuqU3BuHbQEC4tISXkEFgBGIB5OdBZ2z1GYsC/dtJLXAH2EQYlYwBafqMRGvPTdhe1cMQvjcfFTJuYEAGov8ASpkGBwcSddhVUlEQdtgQCSbPI/8AEohYKzLYk+2STGx2talVYCmatNrWdLWqgowL2gmC0FhNw8GiZuGgVOk0TcVkjB+kGSCjkjJHsJyDHwZwXBV32pp0yAAyHzMuq0gSIKwqAdyWghsk8mOu9o0h1BFsspvTFNRTFpWA0iGBgypUn9T9jN6oDUTS7iojWqxIJACEATZAgexBwToLi7IXXPULu+RY0hzmGuvBLTblgFlBaxGNeOo7x/OpSFSwKxQkxCU5lH5LUwoa5WwbApBABNDeUWcsXd2Z4yxBOMAE2+URGfb9teW6V44cgNggMODPws8XDPE6CsEBqKUUhRDfBK9z6lGYgAKDByJtgiOW/odrcUCZX6WBT4WswBUkSYC4leYwY0U2PQg5BarH1EksC4AAuP0HnP8Ab9dcOtoorbV5zIBEzISoDJk4JuOfeP10F/bVnodQDPAJoICFm42lAALB4uwpLaAIErHzpT6w8160+R7tSScn/EYkzAk/f301dS6Ej7+lRUBVqUHbxgKMbkzEEAAKMfAGl3r+z7e6roOBVb+xMj/noLfT67dtG7lNQrhQ1QgQFuKKLfzD9TYGBIJPsCPVuqs1NQS72AnxDKCDY1xkkiVgnCnJkRoNsXtpGLhLOrcQVinieZi79JXMSNWxuu2halat8pEEuoNrCIHjEN53SbmEAHQcd/u/yLbBa5IDn6nh1IIAwCIIwWGWIzM+NqPywwZFhGUjxJIcAHmPIyYMyCCJFuvO6qK1Oq9qqWKnJ84LcSR5iQSTAgwBI497LfM1KlQvVAWqSTJEVVQEmDEDtg8GCQfbAXdruUDj8q+QVKlyIujItAn6SQpxkTA8daTSDVOibfcUQxZaj2UrabDy3LC4KyFiwHAQg/rGs32+xVS7O4XBBJqTIJm6C3EjMxzwInWpbakB6dUJTNVbmBRDMqdw12VQtAyZQTiQR9QB59Kir/B0O8pWpZ5KQBBk+wwMRj241NffS1Rjs6BakaRsEoSxt/8AX5Z58s5zr7oMA9d0LuqbxQCWNYwBEmKakzOcAEwDwDqp03pTLumR6ZlaTOFK3AZ8WwQSufkQdHur7Pude3EEi2szGIEfl2gScZmP30To0iOpbN4zuNs4bjlQSMrImbeMaBA9RbdqdYhlAkKVgESoEDB8gcQQRM8/J1PpnRe3SQhQ16K1rTF1qw3LAkjJMDI4zpT/ABT2bJuKbEMA1O0GCASHYlQYyQCvyc6a/SvqNXo7Ydxmd0VLShOV8CQUHEqJub3GMjQBuq7NnqbyqOadGnVtsKgkIgAtb+kwfhojMRrn6W9NJWpboOZtcMpX+pkLTHBgwQMZGrvrHrYKboLKlqdAEMPKHp1pBE4YMlpWSQQfjXH0h6p29NdyalQIGakFJxnssCI+omQRgfv76Bi2PTC1GkVqFXdKbM4x9SrfEEWmCYI4OfkFQ6P0lytYmk79xErX4lWcM7gEggSw59yo/Zh6V6pojZU5Y3Ci0qImaatI8iPgZ+451y9N9YFmFHlSoWXGAzKGDjEsogtkjPtzoKOw6PUqPuCy9t6tVaikkVQefy2KlRNxmWBxiPkj0vo+C9G1VMgFQfKSTNrLwLnIk8sTIMRT6E9anu2NVVRQ1OWZWXuLTZ1DUyRm60ZMDy99GdvuRttsxYX2eyDmYwLveAWjnGgE1ei06tI1ap8gQCCYnKjyI/QRzi3M5ADofpkbpAWANtOkSSAxYs+4DctCiFHsfjE6J9W9TVtv+Sj7YrbaKltRiWRFBLQHpySAojI8QQOdV/R/Vk21Om1aoq98iit0qAlIz/iR2j/iE/V/MOTyAv1L6NO2pPWaoXY+JFnGGYeV2cBfYe5x9Is+hejUKkGossXrLyRladIjgxi5+R75nRv1xv0qbSr22QkGk7CcwTaCPbN4MxEA/I0nelOqOm4pAMRT7wJAAyalNl9yB/ImJ0Dh1T0hSQUjRNRXvRG/M+pKodXFzAkGwOAfYMdAeo+nqVOmzpUICUVqsRAHkXBCpyDKkgmbQhBJJEM3VutuwXtUazFKyO5KhCoVj48nJBYXYOJg5hW2m5rMpYVDTqGEcsSlMWGSakPddcSvvPlgfUAM7b09TNUAUysCkageWCsy1iwEMAAroFtz5k8WkMs17trWZRWpspo3x3FSGFOnUIgDDBjaExdDcQdMOy3W4phKaVadxZlYm6pDUy1SGYiVY3k4kG44HAXN96XsVy5Kkgduy4oGYsFQzfUMwgHxIljIJCvuVbs7TcO5d3qVkcsLoFN6fBBt4eoccmc/Bir0932e0q9tmZ3peS1IGVeQF9mYgm6D9JwvGh9TY1aqG6Up0KlQOtVnJFRwt0qqkhrgptCyDINwiSK7g09vTRa1S2juKXiSVQWp5OlQFBZc/wATaBJEMXDltukVW3L7dqlQ0waVz02MhXo1KkWYLMSvOIKZHlGuPUuluoq2mszBaagK7lgzJJBUSxEx5DGQMSIO1NtWoVmrI9ZgyvULisgBVSbVh1kkCozKTUkgn9dB6vRK9PasvdqBO0aigVAVhwA1NkA+pg4diGNqhjn2Dr0ro4PbWq602NxN9RnkqZDEB4WVm2YkMW9hoX6wo00NIUalNwA01EYm4scEi4oGFmWSAxPHjq/03rG5KlKfccAwlztBDqJUsFCi/MMSntmQJ5Ukq7dlC1kSxxWPauRqa1AwLyEIJamxUEzOLVcNcQIbBA3UqB/ialY2VaZq9xi0jvhRd7SjUzAMZPzoB6621m/3AkkFgZJkmaanJ/X/AKaO0uq1drSkbOw0A1IVGILh5RSCPBiCFtNq8ryMnQX1tubt9uDEQyggx4sKaBl/UNIP3B0Fz0b0k7jvoKltlI1EW2ZqPKxyDMKvJIM8aN730QKS06iNdTTtmy0MxLVFJCktABuImD+kCQo9A9SVdqHNE0wzwsmmHJPsuWGIvMe5jGcEqv4ibkAU7aMCwiaTAixgUwKkZZRI0BTqPQFpdLrVe4ztUp7cAWraLKlIC1lkmA0SWj/LSb/BVht0rQTSBJJER+X21NwGcGoiyR/NPzBnc+stxXoNRZUYNTpp4gqTFWm45eGPgALRlSx4E690OqW7BqPhcy1gygrAG4q7Ui1R5loRjwVgqJmRoD+z9JVCvb7tlqSwgEo7O3gQHx9JBE+X6HTxU2podGVFer41YvVyhUHcGWdlVmFMAm6B9P8AcZpS9cRuDWp0/ColEVWiXvW5SQVccy8DEiPidP8AuvUdE9NprUqNRNWpUqZUsoVN0wtq9sg2MSEhTJn3E6Bz9GLGw24ioPyxioSW9+SQCR8SAYjA1NdPSdIrsqCkuYQCXENHtIuaMRAJJAgEzOpoMe6lTpf7Y37VDlagK5IGVE/SQZ4zpZ9V9ZNepSFPuIKKNTBLscsRkFiTxg6M+uNuq9R35rF0V2AQ02ViDCm4gNgYghsm4a5dO6RtDDoxemGIanUYS0LPCgEgwTgAyCBGNAqdTd+43cAUj2AAAu8vbJ+czGAIEaKbWvW2tYI1JCyoSUKzEHuE1DTFxZSD8lDK4GBc3h2lGjV/h5aqKlPtVINwSmA1wUopRbgQQ0kkAyRGnPeVEbb0lqItWqKSiLlMXhb7b2DE8T/MYPJOQSt3ua24qV7aLxVNPbAqzMlyuLZZmMg3FZ8gQ/3kc/R28NOvUVZqK4IhThrDKkTbIODHuDMaPJ0ba2UqdOu5ViZHdXyLlWhmBAkxTMiAJWDjEr7OnS3G3qBqoAYzSVoNRhLU5g2hGtbHkQsExcbAsdZ3tcU6sU1ZDSdfB5cVQwpkQvm9o7gIAtIkyQpJ79KKUtrSNRFUIqhr5LSTAAVyCPgwuACYAyK/RerTuQ/YXb0j21aFk3MuM2qbSXXIyTaZgHV7qu9u29WpXpICh8aTOyjuMSKa/lFyTbMuWCtIAtBkBW23qKkKjFaaU1W01KjKAzKBGGtgxJ8QSwzxB1Q9dVCaO3e03K6EKXugGmxnxzkgCZ+3Jx46pXo1f4Wo6S1Ilql1NxSWlcwCr2wIVSChZZ8w0/Gp07007VnBrFLAtQs9MOtVL4RmuzNhLlCJBEAKQ1gAj111VAjAMVHKglQVKdtDUDSlpke4ueIuaZQbcBadpju0wqthQuCKbM6rhj24BIGFPILQcoenqgbcoaZqCgOyor+KiZdXuEBg0E5MQwCwGBFOp0GrTQ1Ku1vNQKioWyi1UeWCibLWUEDhWeCPGNB06y7DZqjtd4Zh2LK8Bz3FM2NzhiZzxGl0qyVrZIcNgLmGGV4YfpdxycgHThT9G1KjG6vTCEuEanUm002pnBC2B2UNACxk8GBopudgaSm6ulha1lVSB26nbm1gwhhhlErENaDoF3Z12p1QWpVVIw6klQZCSWawlVI9wJBYC4Hni21UbRgxq29zyD33oBWa2m4gWsyjOTAaTGBq3R2FLbVGc1iUenkIryKhCEMrWq0YJCk3ICAQZJ1c6x/CVCp7kgsDUceEo4WLpU+SsUZe6SYaJJ0A/qT3VttUSnXYKwNWnLOW8r1YqHa6ZAmLfIeRnVzp7NWfcGk9oqUgAH9nsUU3BDFcEPlWMFRMEZ+7faUu0hO4VrFk+KpclVDBdCLQSS0XRcfKeJsjb7anWIH5r1ajsSzz2+yLbjLfSYLD3/MXEaCud+GZqgpXUkpt3VLL9TspCujcsppiQCT5qQNLNV6hSoW7lSX7pdkvAIHnLW4I8fcD6AQYEO286erUdxeeCH8SLiadRM8G4hY9s/I5CbQrKtUhqNVkUl6iO3ky0laFYKAFBuRWBLTiGUHQGOmbx6TUk7tqsSBTChh3GJEQCSVm1ZNw5NogEU+s9UqAK6kUy35Rps7Nb+WFLeUmFBUBiT5NmG4+dU3+3qqlXt9hfMgoBce1ZifIEywiIH7QSr7ohmkzHvLqXM4gwRJA/l9uTA5A3tOk30mcvXpMr01NLILFwQgTxFoP5aKWutHvBGqQ7lQ0WqVDNQYZyXARGdIIYEDKi0TAkfII97fqdOkpU0aTM0WuwM0mEywAiW45GCAdXOk9PFfzeulMICMIb3YC5lXIvKIqkwRHcUfoE6t6jq1GNUhwFAUkBbUc5JuAYSWW/PJLFbQSCC6ju+5Ud4CBjNufGRx5MzGCIkmTycnV/qld6FRqKV6gWn4sKdSFL2L3MK5Um8spgkQAPbQipSMxxyP7QI/TQWOm1FXuFo/w3CSD9USPaQSRAMiJmRr0qiBYGGFEsFtWZDQY8QSQZkR5TMiONIEyAJuwBOZJABBwP2/uPiy9FFJU3PCm0pC+R4ksjGAJ4XOIgNIDruOp1CioasoAreJPnYGVWM5uVYQSAQv665beoKZDD2BC8HJxBzxOfvA1XA5+2TiT7frEZP766vTAcrGAxGfbnJgZjn2/bQXf9utLCDEKVk5VwILloyxJZic8/bW0ei93tB0raVN72JY1rTUAJnvVCbZBP3J/c6wtNsxRnCMVBtLcgGCc+OPbmODE5javRmyFPpmz3Tbr+FsSrTLMikRV3BYDz4JIUY50Gi9LZDRQ0lVaZEoFti08EWkrBGQR86mqnpfa06e0orSqd1ADa8AXAkngYAzED41NBgPr6sn+1N0rhiorGY5BZVyMgey86C9E6ky1TCXGshosFJm1/dcjIPl+3xOiP4ir/wDyu8k/73/2jXL030B6tOq9BkeoFHbpkiW8lL3AkACwMsE5k6Au/pfcDadtzdSp1A5G3QObIKuItUswOSpYxB516q+j1qdx6Ffu2VQAHZiiqSJ7hpxay84jgfIB6t6qXbBV3SVTukeIpntopWGGDgss5jDZyedENx64Xb0KSGjIqoz1QEKIe6SWCjyDB7iLgxAMjEaAP1GuXWjWJFZwjrWqbZE7doKWtUW1VLIrOQWUAmz+liJ1fd00DQGpvXRCajsPJSFUeI7lQSkPcPPPuJOqfSvUZSBTrVKJU+CEg0jIItdFUKViJJyYkkkDQd6bdnvNEOxpgMSWdgA7MixgAFJI4ugYMADS16NOi4vFtSl26pLM7qGNN2CKCEiUCh2sP1DyFksXQumtSostSg1Wmxo1EBe/NIeIZVaUIBJCsAGwDjhX6KaSbTcVK1IOxal22eDIWp5La0wLlSSRnIgiTq0vVe9Qr1mqMlNTSU0xTViajEsLCXUQLHNptgERPGgYafVdwrbhWpsvmKjUqlMogpMGLABQ/hMXNIAJTK3MNUuseq6yEgFVRmkDulyRbb4kXqygGe2hNjyZAZbhj+p9w22piiSDtQVdyL2iqHz5AwLVKHH8qkngC/6I6bSrdypVorCFFpD2zeWJUDOO3BP35zoKtPcVK6VEp7grS81WjVqAGwU3GQxaFBAWATNxMEidXT1Rv4QUttthVekAjVVAZQV8S5K2uQRBsdVADAkY8vvX+kbLaPcjVKddFDpTDG0ZAAypslboJJIiYIwRXTfUzrdQpOKdFroFshe5AJ4ybcGf19tB039erRqt3XVFYh5csCHH87du5wPKofpZSYFpGV+9X6rVSsLiqW2gJTzaisGVMIkr4qAWyACOGKjQKfpXbgLfSWq6iC9RbicycNI5zx76E+qfSlOtTmkqrVTKgAC4RlMce0GD+mcAmbxaNN0veKYVbVpz3WBkqTcgpgEGT75HPvz6ru9uWFVQRejNALElWZxkBKYBDTBBiVByNEOpdLSntVFc9veswIYeZ7aGwLIYAeFuYmVA++vXpTY7apWqB6RYU1VkDkuIDEfNt3HAtOTA0A3pv8PNJiQvbVgvdmGR7pVu3TkGWkG7ED9idKoKaJToVC9MtUD9uhLyzK4BZxeylhACySB7nmoOj7anVdd1WRltLA071KnBX/dlWkYsAgY9hoN/CVCtM1Fq06TFfMoxAIEEgnAMEjgTjQH6nVqFS8FXpUwpWWgBmtABBNMMGBWmbQJIUk+8Ba5CApaaaqrQZQ33ATLOTcIEAiVPIAJGi/Xiu47dalUd6FPuLZu27gVxTUgLJyrizGLbJJ40C6o5NWr/ABhfvgmnYqoFBRQgJI8bRwERYMZKg6Dg1CkVIX/EgGWuIODdbCBrgbIDLkXTOrLUNmAx7lcCM3UlGTAAA7ogFZM3EjGczoh1HZUbKS0tqxcUKbCqaqJddaXLUySLhLrMyM+JABHX0tSVdvv6quA60TTKN9KyDDjBDsCAFU4BjyzkB286Uf4VK1QoDfYtM0WQ2srMjA2i9SSTmR44Y5BEtUAdYUtBMAEggwIYRkEeD/qAONXn65UNE0nfuA5U1DJpmQfBpJtIDC2QPI4zq6vSzSoUGYKjVqVZYdZCrUvPdkTCiky8CYDYnkBdOhVYvUK4pwXdgGAaIBcwQZPtm4ng6rV6wlmaASfYAc/YQoGPYADGio6ktBTTWom4pkksgDIrwwJuuQPmBDf/AKlQNNKb/ZqrvQG378ufFCtoqPagdWFhGUuC8ExAC4BV6J0ivURqtAAmn4WstxYuCCFBQoYBzMAEjIxoXW8WIMyviS3MriM5AnHzj240eHUa+1FSlUKyrgAJZAOb80gFm23B8pAwI0e6d6ao9od4q9VgGa8fRdyMMCfJss0yfYRoFCl0mt2f4gKe1kXBxOTYTF1zAN48ZOue16fWrMTSpmpAMkKYzzNwtuIPBzmY0Z6r1Wq9attyFpUFIoEEBe2EcQ5CkAEEBoURGMc6a+l7VKTClSkQqXMSQHIEdwreVBPlJzwMnnQIlHoW4esKPaKVCL7HFi2Y8rifp5/ckD41rPRqZXpO2oEXw1Rw9JNx9VPcsQyslO5RycgE49jpIrevLnp02oWKpsLNUgorMs/ykWiJgHM/aToHWdwX6XTqLuCidy2aZQeZrlVcVWaECnk5xIzoHroBJ21K66bc3Xzyee4A/wD6hOprh6TpBdnQUFTCcqwYHJzcpIM8kj3nU0H56/Emof8Aam8z/vf/AGqfjQbpnU6lBxVpmGUhpIHzwZEwZ9udHfxG2T/7U3ZCMQ1WRCkg+Kj2H20vU+nv8FY5DYPB5nj940Db1Tre93lWnW29B47YpraA6q0TUGZWLrjJyB+g18/EmpXWtSp1gAiUlFIiYaVTuCSfL8wEDggBfmNHvw9odpHQVVe5wy2k/wAycfqRHgc499OdWmDk5/5aDD+n+nNzVMptqzCQCe2wGfuQDH3GtK2bNtkFF2DPc7904LGoxmJNwMdtOciNMRpgmef1zr5XVGUq4VlIyGEg/t/yPI0Cp1Hr1MCysARANzQcyRAk+X3E8H40D2m4XcVe1VFMKAXEKPFYAFM2wT5MpBnBuAiTqv6k6SaW57TVD2ZWorvLFUE5LQWNpDJPMEe5g0k6iR2WZf8ACJBRpIK1fq8vg5YELzDaB69KdC260qiILwYWsxkh4uKoASVhVaCQJJJznV/cdHpUlZtvT7RMXCkYm2Y8TKki5vYHPOvWwrIKCLTcEKouzkM2WuGCDM+wxGvo3fxn4H3/ALaBS9QbBnpSlEhEMsxkuZwSZliIMnOAONAOj9Fepuu0qWsBc10gKFAy4GcTAjksB740+lWJwTk84x/3xqnV39HbvUa0XRTDGMm660T8eJwPnQHrjaJAJgAx+mef+p0GO9BdsSVwVjM/05gz9vv8a90PUiVF8M+8f9/951421BTX7pJnCAHiVuIYfODA/wBdBnvUejblWZqtJlUuYqscKgYQXyQBZOI/SCckvSno2WL1PKmVtUPTIMyCGILEcCIyP1gHWi1kVhDRGP8AIg647moFGOPn2+NAE2Po+lRrtWWOIVYxTbEsP1A+Me0A6+0vV1NnakBUSqpKlCpnmOQSCDjM5B0QO8mR/l/poPuNlSDmoFN9Qy2TyI/bJ0Fhek7X6Tt6JYlmaUE3GAxzkA4yIGB8aq9R/hdoojbXckFoYjiSXqEseQAJJ9vbQDq+4R/z6lPCEKCFOSpbDmIIkYWcgTIAKuwdO9DKtJqW5rO9xBNJKzBF9v8AzER9UAYjQIXUN3/HbkMbKUwq2pcAF4GPJjyZOc6Yd502nT2iI1qpTkO6yWrD3BtIgR/7dFR+Hu3KLTPcWohkVQB5AhcMP5oIODEA4bOErdVqm3rVqVYF0W5SvC5BKMshgoaZj3EjMaARVo01OKhZZFxKgFZE8XQT9R5EweNNnova/wAVSKVkerRptCKGIH5ivPkDNimfFTE1siNffS/qXa0NvVuoL3KcOp5apcwW29lYrbjEkQTAmdD+veo6u8ZbKbqEW401ZnClST3RCiPqyYnAyfYGup6X2tImykCKjIvba6oCQxAtmWmWHufbgE6Rt8aY3Tsi2qlWVW65TY2bsEhWIc4mA0cac/Tm6atQpVqu4p0npyFetaROQlUhqwl8FZcActzEp282FE1zS29UutxVXqlEUnPLEhQBByYuxjI0BX1ZsO8TUosjOrWvRpAlrZYLVIAiGApgn3JUxzMr7k7JFWo3eq2rUWGcKJGQWUh1anLqRgkQZgwKG09U7raUxQWKYV2cg0xLFo+qRkCOfcYkgAAOaVSqKtYKYUhqhEQpdiByeCZH+g0FrZ0H3ldUUqHYNlywHgpbJIdvpESZkkD50wVOm09lTs3qGulSAoQuBKwQAbgAFzjnIxBxX9B9Xp06rI6ovcVvzuGSBdBJMWG37GYnHDZ6j6EN7QUUq1Mw9ytNyGJUglA04J49+ffQc+k0en7ymxXbKBStD3oFKggwbkYmMN5TJgzpk6e9IdB25pVXWmawhnupkg7piQ7UiWRTkXjMQYHtn3R/T+82tZsUFQob3quDRKEiZIg3CcDxPMTyNP6B6eq/we1Gw3S9mncPMlro3HcP+GwGYZCDJhiJPJBr9KUbNnQU1RVIT6wSQ2TwWyfiTzGpohsw9i9y2+PKwELP2kzH66+6DJvU7r/HV7uBU9p/pGqPVTRq0bBVFNgb0ukAsAwAOeDMTEjVb1xvLd9uuYNSJkYwv3/7+3Okav1NruSIPiREzM+xP/M8aDQemb+jszTaoiLVrQtRjllDCbFaRCAgG0AfJk6tdI9Yrubu2ZtYg+OIibj8TnWTpvGvJJBJP1MoJM59wY0W2/VtxStZahqIvjbUlqQDHHjMATkRBBGOI0Gq0d3IkYGqu43liuTwB8fGcfMf9DqhtPVtLcKezTrGxbnVaRa0yAVkTcZiI9hPsdct9vyaNUnbVgFps01EsEICxmTd7cR8aDx606bRahTqvcXTxCg2l1YiQJ5KE34Pu08DVXr3palSpUXCP4gXkOWA44k2AAwJRQD8aXunS25A3JNQik15FW1iVSYVyD8ABRHtBGiPVvVi1qbolOQwBLtULPgqSoDU1BM8wW99AX9K9xu9XeR3GjP855JBjJBJBjAjRXc0nGV/X/6176BsF/hKKMJhZgj+ZpLc8SSdWX6JTIi2PsGIH/PQCaPV0pB2qEgjA8WP39gR8/20E6/v1rIWUZYgz82gqAJPMTj7++r3qraKgRU4BkwBGMe/OhW02rKKbNVRVJIgOAxUkxMOGHuI950HDonUhRvvDkjC2n3zz8CcaM9H6xdXktaoXxBtw7mBB+Qs5++JnQgdLDV2VTCCT8gDJAk/25nQ6ltqj7iynFzMqgE8zJBE+wAJIHsNBqG93QEgz9h/8nQulVmWLm2D4kRdHvg6Cdc3bUavbklbAQTyeVM+3IOPbGhtbrLdt0tm4EYMETj4Iz+2gbNmHmGODMR7D2yeT7/21V3u9WmzllNw95MYHwccfGh+/wDVK05UIQQYHGAB/pHvwftpe33WDUBAPsckczHOguUOtr+d/EFn/KdLUAUMT42mFIiYzEiFPsATXoZ1p7bcblQWYstMCowmVW8oGA4NywSBNvwDCdVqKUqyo8iHXPBBgn7yCZH+mmX0jsV3GyqpSpxVWrTvYwQ4IcgScKAP7Z/qOg9bv8R3IIClGX2ED9fLyHwfpOR76q9rcb/Zo1OiC7VwHYEKKgpU4VvJoASShMxJESTGu+2/D+su5R2FK0klxc3v7YTM8eMj5Omrq3Tl2+3Z9swoNtlaogBJQhQWemyXR5gHyi4GDOgU9j+F1Q1AtavSVSCfyrnaVj+pUHvnPt7+zB6e9D09nWaotV3a0qsqFADRMgSTwIMjg6tdL6iu46etes8Opdr0lTTdXdVIzBwVwwIYMJGi212MKL61Ss0SWimqkGeAiDBB+TODOgzD1B6hY16nbxTckgOuGDjyJEkG7Ek/5aEbzozLSXcEKKNRmUWsJVpPgVYgyCCcTAAzrQutfhtRqG+g7UD8QXE/MMbv/wDX31a3Ho9H2VLaZBp+SupAipBudhBBBufxJnIF2NAldN6rT3+7prvUvdwKdN6ZZWuxaKlplpJMNIIJ9wYDFX9M7ajRdDV3SUG/xLSYfIINQ9plgAe8e3vzXofhYKVRG/iybWViFowfEjg9028RJB/fjTJ1TqNOgsV1uukktTVgFJC+VxtgTB/UYzoEP1h0CjQo06lBGCEm6oZbmLfKIAOSOATOqPQ/UD7dYDXU3a5lybeAHWCIaBwCJAGZg61XbVktUIFVDgBAFWD8BcRpaTpu3q7urVq0UNBaZoyQQKtS+TUQgCbfJLgTk8jQBOreqaVag1Mt5SGS5IkqR9rQLQZz7/bWyfhVSK9K20giQ7AH4eq7D/Ig6U+ndN2yJFKhSVSIm1SWA/qYiW/8xOtD9LU1Xa01QBVAICgAAAMcADAGgLampqaD86+v95T/ANo7pakj805tkHxXBggyJkHS0yKxISmx95kmQB9wIHuYBOnL1FSQ9U3t3tVk/wDpX7a4VtoLQEBCzcACABB58gZP6hvsJA0CxtumrahZHJg+Knn4uxPzmRxxrQPS3p2maLtVUEViPywPpFFyUM8kki79DxyNLVamKaGCblYw0Fj5HHPJLfp760PYV6S0U7bF0tUBgCRHyxCmJPsRg40F+ltlVQqi1RkKOBPMDgD7CAPga4V3BlR9PDMCBg4MfcjA/XVXd9cSm0PUTmI9/wC3J/56q7j1FSUgmoiyt0vAxB+gljdmRAnM6BC650NqNdwyTTAVUap/MsKQ0gf4njkY8hU+2hm6MA+Xj9IGLYngYx7DmTiczo31n1Cu73VNaaqVUikjPK3q8XXG4Qt5uE58Qf5iNeepbB6fiTkHg2+JByMNPMcj45GdBpNEgCPYarbzqi08MwE+06Un9V1UpLfSvRhAdTYSQPnKkgfYcaXxUFRmtRkgSJa4n5mBoHP1Bvw9IwQfuRJ+32HGlfuOEBNa2wYWXJOfYWQSSfY8a4bfrlWCkBV/mzJxM5jRfplNzSJWAGUeQMn9CBMzn2H+gBKm6io0N7HEe0Dk4j9BPv8AGvfpWvTXcNWqnKqzKF8pdmVQMc+Lucf0nU3Ozcu4NrXH2uQA84B8iI+4xrx1J6hgsivGJRVWLSZBCgXGYljnA9uAYOp1ae9qUxTWqwQEu6oyqqtJzeBB8Y+JJAmJ0t7ij5GCAZxDAx8cZznXzp3S3pkvJUREfrH9z/ro10nYBEq1XglRbkYkxif30CzuadxLHLH2JMxxjGYGuKU8k8T9v0x/2NWno3Ev8/21zTZMYwTj4KjGeYjQFdjtdtYDVqVL4bxW0KCeCZGCB/f59i+dC3W3pbektFGRCMC2WLSQxciJPPlxxECBrNBTQugkm5lUkx7mPaP7/fWq9LpiBwAFBCgnAMg8mYmP3Ggu0yCZz9sH/PVTr1YGjVUrcHpupBxypEatVYUSB/oP+/00sfiDvDS2yNTw7uyCZgCC3E+3/XQL3pbrlShtKlN0VqVRb0JgwzwDAyrA2kkMJBC/bTX6Kr7p6FHuKgoCmVBN3cNhIUiTBS0ROOFjg6Rz0Fv4iltKRFncs7gYEyfrbHDKn8p4gffWvCmqqFQAKqhVE/Sqi1VE5wIEk6D6ag/6aobqvbVofV51DTECfJke2cgQSIz7ka6VXg8Geff5/TQzrmxO4oMlpb+cDibPKJkQW4BWGHtydARfdeRW1THBD/PzaCAcHQ/1T0wbna1EIF4BZLcZj6cmDIBGYE2k8aR/RnUew7h7FWqqkO7hASIF08TB/X7jTxueoGBkEGTJIUEYlrjChfpzMZGgAVd3/D7QUGK/xH8OV5AhmDIMj7iZ/T50N6du3qJTp1bUSmLDTp+LEJ8/03cmJmSRE68euilV13NF1ZWFhIjNsRUAIkqWZwScYT3Og/SequlVFZlCllRiVGFdgDM4IHP2j20D10WoVUC5qkeNwHH2eB4mIxxgx9tX9LmdrT/83/7NrOm9P00rGpTuQgW2z4weMHk//PzOtD9J0yNrTBiRdx//AHbQF9TU1NB+afXbler7uDE1c5jFq+/t768UOurLSwtXFpcEt9xwSDggx767+vNmz9V3cMF/NwZg/SsfYfudLe+qMaj3tewNrHBmwBQfjhdAz9C39TcVmYUCUS2FpIzOxJhVwcAHyP6DnI1z9Q7sVxSInxJDDiCwyBbAHkrczMTOhnR9sotY3Fjm1Syg4wSUII9vfRLqW0P8OxkAQpAMgkhxJAcDEAiROMe+gD0B/wCIpmZ8iZJmPFs5J+x/bRTc9LFc5MuAFDeWPsZJn+YkyImNcukhRuKA8AAzlrsCLGmSuckD2zOmhOlJDWVgwP8AL2nKifioizAJ9yfbGgQ91sXosA2fcFDIPvyMAgQf7cjRx6rsgeo5nKiATJAgTjnJ5ydeOtUirgHkLJOPItENg4xAyowBjXrptBWSXqBQrQARdJYcgXAzjn/XQetw9apRa43LS8z5HH6SeII9v/mjstza3wGFpxwCQZ/XGNFtzXpMrqq32Fgjkn6YwQIAECFiDhVyeSO2i2uSFDGIAaYkESYBEkjice8aCtuKdjHBFxEg+x5I+J4+P89Me1pqlFCX8GAWJg3ESRz9sfvqgVLrkKFgBfJSSwIBiWvI/mkT9zxqbDdOhaiRF39QOCODBmMT7Zk6Ak+8LYAwZHBUGOLSQfYGIifn31WKn6LjdMKpYKA2WmIEweZkH31yqOA11zEDibTiST9XyD7gfb51c2QGBLL9IgkKDJnA8QRhgBniZEiQ4V6iWAES5y1gDKbfurFcAf5/2KbmBs6cIKfdYEhTMzORkxIUGPvqruECyCzgnJlv74L4495tjEasdS9TbSqwpVKT00XAxNgEhTCE5AgfvoF/dHJgZGTzMHOfj9DnHtqgqMDKEg/8Oc59v30TahDRSqNUW36u2ac8iLWaT7ZgT7Tqq9wjEGeZjPv/ANP+zoBiIyxaJCkH91j5B5I/6a0boPXKbANOeDkAjMZB9gPb7k86TNrtWYmIb7WiOfcnCif0P7atL0XIYM9E8SD7ge+YnB/QjQaDuN+wBZQhHsxNoE/PPtpU691RNwRRqVAzDywPESIjLCP3mfb4I7/ZM5qV6zDH2Ezxjn3+dedrSp0fp7ZIgGfbOCf+HmccaAt6QRKO4Z6lQzVRkW43AM5pkG4DDEJbzn9yNOH8ZmCfe0JFtxzxJmIgk8R9tZtXqofE2mFhyogEmASRfzwcfrB4HmjWqLhalVSYUeYIAJgCHLcwcrGPcaDUW3ACF5HbAJLT4hQDLTxGDnQPr/VD23saQihyyiQBAMkj/wBU/Y6zel00sLHqutNpYLdOYOY4yLsg/qNEd9Vrsthr1GQwGW60ZPDimBdOMtnEToK213idxLgrqCyMIBBUzwCpGBESOP2116s1AOFRbAT/AFPA5+le6UA9sfPxOqG8262hUBWG95WScFVkkkQVILfBJgkA+v8AY4UwxTziIaZgxIIkA5PPFp4jAcdx1M2lFg0zE3ZPM+0D+wjGNUa6AqZ5Iz/98fvomuypEm6pakEX2FhMD4aY5zn2+2jNJdmAKZZKrg/4jeJz8EDJBkxH76Bl6P6nNemHBF6gGtTUZUjliMsqk3MG+nyyRrUPRu9Wrs6TqZBvg/o7D2x7fOvzCahDEqSCpEMCREcGfaQNfov8KKrN0rbsxLMTVkkyf8apoG7U1NTQYH656n2t9u0ApFqjkEulxUQv0xn78jjSFXSXYDOfq4z8/vrZfVnotG3hLbkq+5ZqiU1oO58bFYkpMAXCTj6tBum/hQtcCpT3tMB3qKoakQSabsjABmkwyt7aAB0+jCKUYRERdHAGWP0iY4JnGufWVYKROCFZTMzcwifEe2ZPtxrQN1+GiOoK7yiqrhjZi4CMxUgcD786q1fwhZmVTvaQDL4qtPLAZnL+WRM5/XQZptFbuXgghVJOAYBMf2gk5+DOnn076afdk1ZKqlo/NZmue2cgpBEFSQeJ/mjP3qH4VLRomrV31LtIVuK0WeGJAAADMSZYQIPI0z+lekuEapS3lF1qG0BkdPzKZCEMrvdcApUgAZiRjQKXqj0ZulXxVaiL5TTpgSQnlgeQWZhQIHxwdK9XZOqwQSCxj6lBK24IMRM/zD2B9xreaW3qBiHq0IUS4F0pg5y3H08gYnXatQp1AA703BW4BiCCvuRniPfjQYhsOju5amEfCyzdu4EENwY/4ruQZ8uZImz9Nbiq9RaalwpKMyqwWQ8WhrAVgw04j3gTO5HbKgi9EEjGAJbj3GTodR6hSqFqa7he7fUoqrg5ekPOBILRzg+wzoBnQPSwpULNwErM9pdXRWRSkgBblJMXGWJJJJIABtCx6/6ItOolajTFMyoaAUpkcW4hFPPupIJ51oFVGUvdW26hUuMzKgASzLf9PODiIzrhX31OlRFWpWSpRrFUpdumzmp3OFCqWvuGcD2/sGa9a6HV7t8M1K25Sg/qBlWEwbRMSRIyAMxXG1NOoWWQVJUARBHHFxBZvgExGdaX/D7fcmrt6dTtvTCSltsXoHUWtBICmSFKwRnIOh9fpe3oqvfqLULsVoCitVyHUMxKrTJJKZMwIAzzoESpTLKIlRgC8kiV9+P+nx8nVVNu5eQSWyRK5icRgjkf8hGnyn6VpV2qLS3Kh6LmnUQqQLlhmMl7ivkPLj21R3foXbUXohN5UZ6s2KtM1Q0QrOe3JVQWEtIAJ5GgWW6Z3phwh5YwcSIBGcyI+qSDx8a+Hp9IHxIre1pJlSIEy32J079I9H0KiVO3ufFWem4ytvaZkJgt7Mp8jzz765770XToU33NTd0wgzeKZKgMQAAFcliSQoA9yIHGgV6fphgJVcTInIH3EyfgQI9s6vUPT7hbiReJ+ST9vYf6ffnTh0npSuqzVALyFV6bI5jnwqw37xqw3Q6bG3vUSxMAYJJieLpn30GVb8O7eSMQSLgoMwMThZGGB+399d6e2CQJaeIPGOVyCRzn51o1D0jcxK7imYwQowMk5h/fHPwdBumemKW4U1KW5hWqNTDMtoqMmCVlpYfUB+hxGgTD0kMQWWyTHibuff7ET/8AOvYowVVg7gC2CQRj2ILZ9/8AnrQF9AnyjcIYJLYMiZ5hsce/uNV976CYSw3qJ92HOMAktMRnBGNBmHUdioWS/HKMYERzPOPkYOqG42yGSr+4hZEke1sH/MxwPnWnn8Knkg72mWAui0jGORefGdfR+Gtwhd7QJAJi2ROAXjuYiIn++gzTb0ZgkMAQMfAxLQCTETPA459uwRX8fFT/AC4WcTM9szbjnHA+2nvdfh4rVKdJt6rGtcEtRiIpAFgSHjAt+o6t0vwtBhv42m2MEDHjyQbzxj3wNBn9PblxhlAAgcx7ERiIIA8ZkfHIFKr08mAeZAzn95GDn2M/bWpbv8MgSSm8pqy+TePA5ki+ADkkx+/zR6X+Hz7papTfK4Sq9It2iM0zDD6sifcYOgy5tkPK02gGRd9Ucewg/tr9BfhckdL24z/vORH+9fS3T/B55M7lInxApnH2+r/uNP3p/pX8Nt0olr7bvKIm5i3H7xoCOpqamgWvUPphtxuttuEdB2A62urmb2pmQUqJBFkZkZ40vj8LSKtCp3lbtsxMqwtnc1NwGS18EX2kHBtB+2i3rX03u9w9P+F3BoqylK0MRABDoyR/NcpQn+lzoLuPSnU2SkTWmqwdmK12VaNZ6oYOAB5otMWBP8vIkB66T+FTIQa1anVHdo1GXs+Ldlay5BYrLdxTxAtA112n4Ysjbb89GFFNsrMaZvH8KWI7TX+CvdDAzwedcN36H3xqPUWu4ctUdf8AxDgAndK9Pxm2BQ7ixESYzzqbD0f1DzWrXqENXpM575AdFrMzlI8lJplVtwMAe0kClT0ZSo9KTYmrTp3NTVqltod+6rezA3ORaMzkaH7n8K2Kqi10tHdQF6RZkSpXFYMjXiKwIt7hmRB5GS226BuxsdrRapNaluKb1GNQmaSVyxW4iW/LtEHmIn3159G+nd3t6t1eoXV6ADzVZ/zhVqG4BuB2ygx8RGJ0AQ+g6e4qbkpudvWDd+VUG8nc1FcrXenUkhChCYEYPtGrOy/C4ruKVWtWWuAirUlSpJWk9M2hWsCtdJUg+/uZ0G2f4ddQprVKMqE2rC1fJ0G4eqVQhFsUq+QSZb3A0Uo+l+pCvtm7hspIiszV2uYW1A6uAbWa4pBC5AkmRGgqdT/C0Jtl728QlGe964KoyNTSjTDEOpBREWDOSW4nRfZ+jkTd0mWvRepRr1a5Rluft1wAP57gQQCGOCTrtu/RdWp0ens3JqVWNA1y9UtcRUptVhmk5AeBxxxpf2P4d7+matU1FatUoJSZlqlCy0q1OEDBZW6hTIu9mc/roDfVfw7evvqm4estjiooTt5iptzRtPkAQDD5BJ4xA1c3fo1n6XS2R7BamqLcUcKCnFRbXDK/803ck/Ogr+muqKgCPh1ZYO4M0AdytRRcRLkUgUu59uM6+dQ9CbyrT3StULd+juVKtXcgu1cPQxwoFOVMfMGRwHbffh0q31626AI7TPXZYYLS2rUHly2Lie58YgzzrlS/C512ZoK9EOXV1qhasoUp2CpTirK1Pfm0jGdctz6U6k9SuUPaRqFSki/xDN9VJRTuknyVwZYAD4mSdEG6HvqG4bdLdWh657IrNDo1JBRQK3iIqBieI5n20Ffqv4cJUqVbt0iVdw24YG0B2WrRRI+oFgpUsQMeR4516ofh4W2+3FKrRUrWO4WvT7hK32GaJ7sQwUyDKmeNEfWnpOtu623q0mVH29OsUYk4qsaRSRGUIWorfZjjQTpnoTfK+3R6zrSXb0qR7VWBTsosjiMTLEMGGZji3IXN7+FYcVYrKjVRuLmWnk97cpXUPBBYKFsieCYjVql6bprsBtf4ilTqJuA4ZTcq1hV7qJa9Sc4FkgmSRGNV/S/pnqabmlU3e4DJHcqKrkjuKr01VRH0MpWof+Ma7+pvQ1Stu33G3Ips22cK1xAG5AspVSoH1LTaot/IkQMaCdX9Fbjc7nb161ekOyabFUptE0a3c8SXnyHibpA5AydUOj/hlSihWpVqTgCgy1FpDz7VepVLhg386uEmeB7jGrXTfSm7L0e4z06K13qdn+Jdyq9pAis+C47ys5WYhoyJGvXoHo+92FKlt66d65lBqCpK0qaUsLaQAIYBBb9V1xjQcfw99LHZZ3D0EqNtwppJCm1Kjs1SobjefO26AIGeY0Kr+jdqaNBU3+zCVBWpKxCEN3K61LqEVAO8sLTny4X4ALP6h9Gd/dVKwpqVq7Ott6pVrXYuUsAJBAwGEnAng6Xa3oXeHZvRiX3G5NZyaiBUX8oBKgWmLgVS4inbnH30DF0XoW37W+21OvSerXeuazIVLr3iwAqAMWlQSPKODxoXt/wxdre/VpPBUle0bSE2jbdcM5yJV5+RiOdF+j9ErjqVfdVFtpml2kDVFcz3LpQKotQjJDEmY+MtugzWn+ExDOe+GuoGkGIe5SduKBgB7SmA8ESOPvr51T8LLaVdqBp3slYIi0whIq7ZKISbsC5b/jy+c60vU0Gdbb8MXKtfWSkXWsCtGmVVO9Qp0QVF3IsvY+5Ptzqt1H8OapWmi2hqu4moaKCnSpUGpLSqoFLk/mKoOJlp4GdadqaDOdz+FRLbsisoFe4qSrSLqtOoEcX2sgst4BtMaaPSHp07Oi9NmRi9apWPbSxV7rTaqljAHAzo9qaCRqAampoJqampoJqampoJqampoJqampoJqampoJqampoJqampoJr4dTU0EGvupqaCampqaCa8++pqaD1qampoJqampoJqampoJqampoJqampoJqampoJqamp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hQSERQUExMWFRUVGBwXGBgYGCAeHxodGBwdHx8bHCAdGycfIB4lHyAXIC8hJScqLSwtHCAxNTAqNScrLSkBCQoKBQUFDQUFDSkYEhgpKSkpKSkpKSkpKSkpKSkpKSkpKSkpKSkpKSkpKSkpKSkpKSkpKSkpKSkpKSkpKSkpKf/AABEIAMEBBAMBIgACEQEDEQH/xAAcAAACAwEBAQEAAAAAAAAAAAAFBgAEBwMCAQj/xABAEAACAQMDAwMCBAQDBgYCAwABAhEDEiEABDEFEyIGQVEyYQcjcYEUQlKRM6HRFUNiscHwJIKSwuHxFrIlcqL/xAAUAQEAAAAAAAAAAAAAAAAAAAAA/8QAFBEBAAAAAAAAAAAAAAAAAAAAAP/aAAwDAQACEQMRAD8AZPUTsN1WhiovClhyJtgT7DJ5xDaV/UyVKu1qsjK1Omb3SOCIdcjk5nGIMEzMFPUyMu+qw8K1Ul4AIKwotYscSCRj/rpY6zZTW1VIYpULHgzgW4pwAQzGAQJ/toPno71M1Gg6AA2tIlpm4EkWyZLFYBsgEkkzq9R6WoQVQabkhblTzQGoSoJx4kmCOY8pEZUH+HWxWtuGDBSAgcEsyxDKPGxhyG95Eab+tdIqXg1XDpMh7be2FDNBKrMEgeRkA2/BkAFLaJTekahdw1N8AjN2LDP0ye4pbEXewk6Y+lbPuL3FZVXzf6LXYEgjKni4EWR9IiCZJT6m6IdRWcVTSri5cQVEhgZA/QfAYkH2019E3jKofuAFiSUgeSqq4DAmCoICx7EyJzoPj9BNYFmquzkkKxYAhLyQWtUveQtpAnI49tAqPSktV6hp9tx9Vrny5IgH+YBpJAIJb4IF31XSWjlFeKjEhYUhXLc+QJZiytgkj6yD4jQ7uNVFl1hUAqtMkxMkWKSqkRfMm4EkiSS2gtPSQEqyVELMxBAgWpzHtblAbvh/FSDqs9WjUvphFa6qyholkyQCs8sFMHxM2MZxIGbzcxYncnzJbykFgPqWMTlwpAnJz5MNehWZ3bt0yQbVCgH48EPkMApMcQuFGAAcNhv1yiW0qaDuIh8bnDFhlYMQUUyJksDAmI/XKZDijavdcvb3RC2hFIZlBZXYxLKCHkmWzpS3lQ2QKFO6UZng3i41PAywYSKiraT/ACUxyQT8odMZwAtU01YOJhp8cE2WhsrJM3E2OYFpgGLq+/tr0K1ykvVVWASRTMoZHm6hiBTLWWzaTEsVKvuurs1Q1S9R2D2gswLWgN3I+GLMWQiCIWAPbp6gSuPKtTKW1QoqAWCU+RbPc9yZJ+qSSJIvpVWFJAAIvN4WTItxdFyAQTAnkyM+QMB6lSFRQSbSisGKiUbEoq01tSmWJLLbeQFBOBd66htxuRdTqZpdvtO4ZQskEKTNwYFhmOIJnxIibCnuPNapc24U/mM1vItYQ1Rhm36DEG3nRn/8MqdtDkqSoVXKCoL2WSomoFEAEeRIKriQToAey64naIWkq7hAVLcyz3KGg1DeIIUWqYxJK+WmCl05dtMJYLmlCtOpahYkGVV5IS2nkESCQRPkC9R9JWnSR1SolW+VLWEWsCLJxcJB/wARVj6cqSNWuldb7tEkU0e0SyuSFqEASpY1GUmTNpUBgHkRA0FepvmRGqG6lBYotplouVTFpCRKmRED2bxdO+26kj9QDUwm4eqHUKxC01N98jAyUDNkAAnAPjr11Pp/8VUNWrUIBQyqMDUdoHi5cwq+JKjyDGnULZ+o/VoUqYUDbozIqrcSDVYKpUsXCkjJwBIyT4wNBd6MRVW80hTqLU+CGmkzouY5H5izmM8zlT6zuNzendqAgmxu39Kq5T6WWSTLMsEgE01yQACwbDqTXusWoGKqoMBMsSIAIBU+JuIzgCFE1t31DbUg1gWjUqD2+qbTCKFlR5eLBoUcxMQAr+Bqm5HoVKlS0VGWk5aFqYVX87uAQFUgC1IsEhl9eq0xuxWVCqdtFtBMA/l3E3SSIDc5uIPOmOvNNQKUoMAIxSHqEWgkSQLYNimSZjBIJUa1Oo9emKpNRqpW6BBaWC+ULIcwQWhmJP8AN7hZ3HUTuXrPUps9aswKhQDas+QCmCW4AOTClSIuOgBqfB+IM8GZ/b/XOmP076fWvUZatZqfZdFcMIa175iYAa+fc/UYDEZV5GI/U/vyNA7L617x/wDEU2ZQrFbFFyhSbWtAAuFUlmcmGhRAMk0d7VSuwCvWL1I7YZDgZimpDS6fTaSJ8EAIk6myeqXTuMQrUggY4ChRKgpb5eMEKJy4IyJ16NJ6Bl6dOsQiuPy7PE3B2UFFQlWtBNrkmDLCRoKG8phDlSLqYt+STEsSWMHBzBBJaJzPG9bbherKCcuGDBiMBbR/UbjJB8saLeoaTBSagBaQCQ8wZzkUwHjiSxIvIPIt50d2VRE7S02NFancIKsQ5UCpcOeLgW8cmPqggOTqTBg3ce4Em4sT9X1EcnJm7GYHMknb+hdaq0ui7epTK9xmsph0UKS1ZlVSO4oURAkHHMHjWMbjaiq7FFswME4m5QJuMqIAgmTGTPJ1bZUgvp+glwA71pvszO6aVmorIrHIBYQDiffQPvS97XdJrUAjTHhVDq2AZVvExJIyAcH2g6mvHpPbMmzoKzIzBMlCpXk8FFCmOJAAxqaDGfWzO3Ud0vcUIrz5fTmMYHOBk8Xanp/rVQPYXBtMQIqXXQ0248YtJPIB9oOvvrGoae/3lUH6a0GGgi5RzmQSB+41z9F7p1rV6awKbBHMLljYFFssIBFze4+dAD9KKE35V2NNR3VObcqfpPxlePaNP+93ZFBnS0sxUAvFtpIEqxIBiS3PAJ/pGs7qB06m4pKS5rVbVEibgzR45iDMDnEjTPsuoigJF1gaHQSERz5BVIjNqkxjEgyIkKL9NeowLKCFQMzSEkUrcuwklzdDMBdcGJJjRra+mxg04D4hGJI5WWBMMGPK5kZJI9+fU+qhnVtuWD1BJYSvbtXJJ+kkyKcAQcgssAjslZ0FMVaIgpMCo5Kq0QoY2lp4P0225byEgI3/AEbs+XapgpUXMPabWuvlmVAPpRQCpaCPpGardMevUMNTBK3pGeHtIBWV8QWaCR4loug6s9cqGm1SoWNq0wtN3M39sqFRSzubQQbnBBLUhayhxoLX3zkRVamqkg+VNYXzJYwqg2++bpJu+rOgPN6WWm22KMWNy9yaRcAGZJkkHkqBNsLMgkA/ejdMp9xk7w7aKs05qICSFIKBqhmHQHEjIxFuhuzO6SVjwDvUrm5mDAkXO6XBYJINwtMR5LM6KN1hqFKRT7bghxbRHbNQm01PGqWNx7glgsQByoGg4VOgxAerUemB9JYKTz7jNgCAeAOUEQIjz/8AljLQpU6YJWnhEAYM0liWlCowSwEKpjOCbdc+rUChWnV7SBPy6a3H6LkKgAlj5AXCWAISACxu0K2dB6lOkyCo7WsSsKVimyETLZCB2JJAAlTPuoEfUmzC0Cz1qTMpVESm30eeVb8wsGGcEEmOfHNCp1UA7aLCaNFBcZaHsRSpDXLAK8GEzwAc0+sbqpUju1XdqagKGMlVVkQiWiRdiFu+kkgAHXPa7e7tXC/BwTHjTUm0MSFAGcfeffQXz1U+JqOzoJP1RFwqAGAVtIkkEyFZjwVyT2fqJVSKjNFlxUTfcSVsV3LQ9pnuMV+4YWjV+h6doU91TBVmAvZgjXhTSVMgkMynuSbTCH+bC26odQ2VIXU6LoAsBtvXU3yJYLKg9sqSiWqxEkAk/ToKXVa1Qxit2wpAukWQyFlEYClwk3AFokgMSdDKlQ0qtwgrUYm24xkKczwGk4/pnkckN5VXsKJU9xy9vkVUAPNoKm4TyxYjF0+4EFktqLbd4iOVIaCAwImQBmPG4MOLY0B2huHqUSgVbUUyCrghFlAptgNiCahkwDOAdGOm7JG29N2Kq1WqgDrcSZUzZ4fUUBQ4ADQTxcVnpO6ZkeEVi15fxa6optBViAIULwRFs8EwNGtx1ZB/DqxR2WteIYsqxSCBX+ATnxUEAKQAWEAwbus1VCr0aZLQSFRIYGACp95a4C6BaGybgNDd3Q2taQzUqZUQpVrZMEMCrhVwbv5rpu98a8Vt+iVaUS9RbmtBamWa1G5NoBLBmawx5DHJ0C3Yq2ByA7jzVoMAgkAQwHn72qIAGM4AMNHoyUKYai5qErm8qSWNoFRYuCIQD5FjGBIlWVa9RUrN5QNpNwpNBaLvKCAUgrBBTGR+uiu030Mh3QCBICgJl0QCGZstd9Pj4j2ULB0E9Z9ZG43CMrAqqWqTIAHcZoa4CYkyf/pQJdD3TVOo1TTPbNRVLAXWx+XOEtkXGVgGMQDMhU323sr1Kf8ATUZDwYKsV+SPb509bDqKUuqby0JaaKnxPizIKMlSTm4lmB59/wBE31BTjdbkREV6wyfio3J9+OdA1PW2xo7J7mohVUQHWZZhL/S0BbWkWyAUgEwNV9nvaUvUeqpK0wykbdTlhaVqKbSS0ghuGl5yVK1Om9OoPQWal1Wx2CU7n4SbKpGKUHuHgjOSROvtPpiPTWmEbuq7ghyRlojKggFlF1on9Tg6Abuep1GASpGFWnERIW05jlvFJYTIHxE8F3WQygqygKsRgAkj2B5kczgj5Gr/AFGiVpMIULgqobm5x5gWzEAiCT9X7HhSppK9xojbKy8SCbWgGFybmIOYDZmNB5r1WT2VA93iRNpAIIKkQD5MAeRJGOBq3RN3Ubom0piCrF2qMzVLiq7pgygrRqGWHjOCJwI4zKvtRYFWqhLMrp8FzAKxaMyHElMnkg4Oz+lXWl03aTv12q/mCbaah2NV5AFZSRBkYj50DR6QRhsqAdlZgkFlBg5PEqp4jJUE6mrHQNolPb01Sr3VAJFSQbpYkmVxyTxqaDBPXNYDqm7yZFRsR/wKYxPwYxoTQrsjnyKMABE8llkSVkyQSY9vsYGiXrykD1HeuxAC7gCDk8U5tHuYMx7idCKCFavk38pEuptB9ltBJJ4IA94+4IVtxUP8TcWgl18h9wAWGOIn2kjTU9ZKIvd5kSrgvjKhmAi0hpAKTPkZIjCfv6YRoBBgLkD9DnjE/MGPYa1LcdApNVvpVC7WqbKDfVgS3DWz5sIAJBODJkBTdLWpTr1KVemKgDOzAOMWTBEXHAJOMyfnIXadNYIXRReT2xYykyEcEl1L2kEBoNv9XsINPWvqutVXqMCFFOy4hgyyZnNwZe4QBBK4BjQrtL2mRGAQS7rSDG/s2lcl4kra9pyYMN7KFzodJ6iwqhWN8VXljaCRAEKQGhpAjAIjzJHbY0K53NcC0FWHcl3UljTId/Ek2hohSfEOwEhp0OXeVq5FNaVpWT4owPhcALrmxyFMnJ+okltc6Cl6dSS6pSKrUVhJvuZCopgS9QLBYlhIDyPkC3Ttg4qG6nVUoTVFsYLBFVlqSTdKrJk/WZtM680NrRtLyGphmUghWUhHlVYtBYlSpMKeTxbdoL0/plZ3sDVVCOVJcZp1ZaBA95TJ9pnJhdXelbKmaZKU+FJAqMDLBoEeIKxMwOEyZwNBOsdfWqLVADP5AqgbOWMG1YWVXABwFPGAMKk0ogikylUeqXYMSwY24UezGSTaAxjgm/uen1ws9ksKkMSyNJIAFrFhMlwLlIMkAkcjS/tabu1qKHazi2TC5JaB7Dn2xnjQWeob8tShnUi1UUKbbQKgPkPIHIn6sXTJyNWej9QanTpuyllVatihxP1AiARg4Ye5PkQPkPuaLRLE9xgWZY8vYg4HBUq0k/IGrHS3/Ke6mHLfTAkgpGDLQoMrmDNsfBAFTvQ5VCfy2dl+ogzVACyrOMLaROLkEGedUqXUGoBHpspb6nKv9RVmzwMEMghTBtLZ5HF9pUp1QQWZwsAN9VoX4UMbGEQSDcMHmT421RJvuqU3BuHbQEC4tISXkEFgBGIB5OdBZ2z1GYsC/dtJLXAH2EQYlYwBafqMRGvPTdhe1cMQvjcfFTJuYEAGov8ASpkGBwcSddhVUlEQdtgQCSbPI/8AEohYKzLYk+2STGx2talVYCmatNrWdLWqgowL2gmC0FhNw8GiZuGgVOk0TcVkjB+kGSCjkjJHsJyDHwZwXBV32pp0yAAyHzMuq0gSIKwqAdyWghsk8mOu9o0h1BFsspvTFNRTFpWA0iGBgypUn9T9jN6oDUTS7iojWqxIJACEATZAgexBwToLi7IXXPULu+RY0hzmGuvBLTblgFlBaxGNeOo7x/OpSFSwKxQkxCU5lH5LUwoa5WwbApBABNDeUWcsXd2Z4yxBOMAE2+URGfb9teW6V44cgNggMODPws8XDPE6CsEBqKUUhRDfBK9z6lGYgAKDByJtgiOW/odrcUCZX6WBT4WswBUkSYC4leYwY0U2PQg5BarH1EksC4AAuP0HnP8Ab9dcOtoorbV5zIBEzISoDJk4JuOfeP10F/bVnodQDPAJoICFm42lAALB4uwpLaAIErHzpT6w8160+R7tSScn/EYkzAk/f301dS6Ej7+lRUBVqUHbxgKMbkzEEAAKMfAGl3r+z7e6roOBVb+xMj/noLfT67dtG7lNQrhQ1QgQFuKKLfzD9TYGBIJPsCPVuqs1NQS72AnxDKCDY1xkkiVgnCnJkRoNsXtpGLhLOrcQVinieZi79JXMSNWxuu2halat8pEEuoNrCIHjEN53SbmEAHQcd/u/yLbBa5IDn6nh1IIAwCIIwWGWIzM+NqPywwZFhGUjxJIcAHmPIyYMyCCJFuvO6qK1Oq9qqWKnJ84LcSR5iQSTAgwBI497LfM1KlQvVAWqSTJEVVQEmDEDtg8GCQfbAXdruUDj8q+QVKlyIujItAn6SQpxkTA8daTSDVOibfcUQxZaj2UrabDy3LC4KyFiwHAQg/rGs32+xVS7O4XBBJqTIJm6C3EjMxzwInWpbakB6dUJTNVbmBRDMqdw12VQtAyZQTiQR9QB59Kir/B0O8pWpZ5KQBBk+wwMRj241NffS1Rjs6BakaRsEoSxt/8AX5Z58s5zr7oMA9d0LuqbxQCWNYwBEmKakzOcAEwDwDqp03pTLumR6ZlaTOFK3AZ8WwQSufkQdHur7Pude3EEi2szGIEfl2gScZmP30To0iOpbN4zuNs4bjlQSMrImbeMaBA9RbdqdYhlAkKVgESoEDB8gcQQRM8/J1PpnRe3SQhQ16K1rTF1qw3LAkjJMDI4zpT/ABT2bJuKbEMA1O0GCASHYlQYyQCvyc6a/SvqNXo7Ydxmd0VLShOV8CQUHEqJub3GMjQBuq7NnqbyqOadGnVtsKgkIgAtb+kwfhojMRrn6W9NJWpboOZtcMpX+pkLTHBgwQMZGrvrHrYKboLKlqdAEMPKHp1pBE4YMlpWSQQfjXH0h6p29NdyalQIGakFJxnssCI+omQRgfv76Bi2PTC1GkVqFXdKbM4x9SrfEEWmCYI4OfkFQ6P0lytYmk79xErX4lWcM7gEggSw59yo/Zh6V6pojZU5Y3Ci0qImaatI8iPgZ+451y9N9YFmFHlSoWXGAzKGDjEsogtkjPtzoKOw6PUqPuCy9t6tVaikkVQefy2KlRNxmWBxiPkj0vo+C9G1VMgFQfKSTNrLwLnIk8sTIMRT6E9anu2NVVRQ1OWZWXuLTZ1DUyRm60ZMDy99GdvuRttsxYX2eyDmYwLveAWjnGgE1ei06tI1ap8gQCCYnKjyI/QRzi3M5ADofpkbpAWANtOkSSAxYs+4DctCiFHsfjE6J9W9TVtv+Sj7YrbaKltRiWRFBLQHpySAojI8QQOdV/R/Vk21Om1aoq98iit0qAlIz/iR2j/iE/V/MOTyAv1L6NO2pPWaoXY+JFnGGYeV2cBfYe5x9Is+hejUKkGossXrLyRladIjgxi5+R75nRv1xv0qbSr22QkGk7CcwTaCPbN4MxEA/I0nelOqOm4pAMRT7wJAAyalNl9yB/ImJ0Dh1T0hSQUjRNRXvRG/M+pKodXFzAkGwOAfYMdAeo+nqVOmzpUICUVqsRAHkXBCpyDKkgmbQhBJJEM3VutuwXtUazFKyO5KhCoVj48nJBYXYOJg5hW2m5rMpYVDTqGEcsSlMWGSakPddcSvvPlgfUAM7b09TNUAUysCkageWCsy1iwEMAAroFtz5k8WkMs17trWZRWpspo3x3FSGFOnUIgDDBjaExdDcQdMOy3W4phKaVadxZlYm6pDUy1SGYiVY3k4kG44HAXN96XsVy5Kkgduy4oGYsFQzfUMwgHxIljIJCvuVbs7TcO5d3qVkcsLoFN6fBBt4eoccmc/Bir0932e0q9tmZ3peS1IGVeQF9mYgm6D9JwvGh9TY1aqG6Up0KlQOtVnJFRwt0qqkhrgptCyDINwiSK7g09vTRa1S2juKXiSVQWp5OlQFBZc/wATaBJEMXDltukVW3L7dqlQ0waVz02MhXo1KkWYLMSvOIKZHlGuPUuluoq2mszBaagK7lgzJJBUSxEx5DGQMSIO1NtWoVmrI9ZgyvULisgBVSbVh1kkCozKTUkgn9dB6vRK9PasvdqBO0aigVAVhwA1NkA+pg4diGNqhjn2Dr0ro4PbWq602NxN9RnkqZDEB4WVm2YkMW9hoX6wo00NIUalNwA01EYm4scEi4oGFmWSAxPHjq/03rG5KlKfccAwlztBDqJUsFCi/MMSntmQJ5Ukq7dlC1kSxxWPauRqa1AwLyEIJamxUEzOLVcNcQIbBA3UqB/ialY2VaZq9xi0jvhRd7SjUzAMZPzoB6621m/3AkkFgZJkmaanJ/X/AKaO0uq1drSkbOw0A1IVGILh5RSCPBiCFtNq8ryMnQX1tubt9uDEQyggx4sKaBl/UNIP3B0Fz0b0k7jvoKltlI1EW2ZqPKxyDMKvJIM8aN730QKS06iNdTTtmy0MxLVFJCktABuImD+kCQo9A9SVdqHNE0wzwsmmHJPsuWGIvMe5jGcEqv4ibkAU7aMCwiaTAixgUwKkZZRI0BTqPQFpdLrVe4ztUp7cAWraLKlIC1lkmA0SWj/LSb/BVht0rQTSBJJER+X21NwGcGoiyR/NPzBnc+stxXoNRZUYNTpp4gqTFWm45eGPgALRlSx4E690OqW7BqPhcy1gygrAG4q7Ui1R5loRjwVgqJmRoD+z9JVCvb7tlqSwgEo7O3gQHx9JBE+X6HTxU2podGVFer41YvVyhUHcGWdlVmFMAm6B9P8AcZpS9cRuDWp0/ColEVWiXvW5SQVccy8DEiPidP8AuvUdE9NprUqNRNWpUqZUsoVN0wtq9sg2MSEhTJn3E6Bz9GLGw24ioPyxioSW9+SQCR8SAYjA1NdPSdIrsqCkuYQCXENHtIuaMRAJJAgEzOpoMe6lTpf7Y37VDlagK5IGVE/SQZ4zpZ9V9ZNepSFPuIKKNTBLscsRkFiTxg6M+uNuq9R35rF0V2AQ02ViDCm4gNgYghsm4a5dO6RtDDoxemGIanUYS0LPCgEgwTgAyCBGNAqdTd+43cAUj2AAAu8vbJ+czGAIEaKbWvW2tYI1JCyoSUKzEHuE1DTFxZSD8lDK4GBc3h2lGjV/h5aqKlPtVINwSmA1wUopRbgQQ0kkAyRGnPeVEbb0lqItWqKSiLlMXhb7b2DE8T/MYPJOQSt3ua24qV7aLxVNPbAqzMlyuLZZmMg3FZ8gQ/3kc/R28NOvUVZqK4IhThrDKkTbIODHuDMaPJ0ba2UqdOu5ViZHdXyLlWhmBAkxTMiAJWDjEr7OnS3G3qBqoAYzSVoNRhLU5g2hGtbHkQsExcbAsdZ3tcU6sU1ZDSdfB5cVQwpkQvm9o7gIAtIkyQpJ79KKUtrSNRFUIqhr5LSTAAVyCPgwuACYAyK/RerTuQ/YXb0j21aFk3MuM2qbSXXIyTaZgHV7qu9u29WpXpICh8aTOyjuMSKa/lFyTbMuWCtIAtBkBW23qKkKjFaaU1W01KjKAzKBGGtgxJ8QSwzxB1Q9dVCaO3e03K6EKXugGmxnxzkgCZ+3Jx46pXo1f4Wo6S1Ilql1NxSWlcwCr2wIVSChZZ8w0/Gp07007VnBrFLAtQs9MOtVL4RmuzNhLlCJBEAKQ1gAj111VAjAMVHKglQVKdtDUDSlpke4ueIuaZQbcBadpju0wqthQuCKbM6rhj24BIGFPILQcoenqgbcoaZqCgOyor+KiZdXuEBg0E5MQwCwGBFOp0GrTQ1Ku1vNQKioWyi1UeWCibLWUEDhWeCPGNB06y7DZqjtd4Zh2LK8Bz3FM2NzhiZzxGl0qyVrZIcNgLmGGV4YfpdxycgHThT9G1KjG6vTCEuEanUm002pnBC2B2UNACxk8GBopudgaSm6ulha1lVSB26nbm1gwhhhlErENaDoF3Z12p1QWpVVIw6klQZCSWawlVI9wJBYC4Hni21UbRgxq29zyD33oBWa2m4gWsyjOTAaTGBq3R2FLbVGc1iUenkIryKhCEMrWq0YJCk3ICAQZJ1c6x/CVCp7kgsDUceEo4WLpU+SsUZe6SYaJJ0A/qT3VttUSnXYKwNWnLOW8r1YqHa6ZAmLfIeRnVzp7NWfcGk9oqUgAH9nsUU3BDFcEPlWMFRMEZ+7faUu0hO4VrFk+KpclVDBdCLQSS0XRcfKeJsjb7anWIH5r1ajsSzz2+yLbjLfSYLD3/MXEaCud+GZqgpXUkpt3VLL9TspCujcsppiQCT5qQNLNV6hSoW7lSX7pdkvAIHnLW4I8fcD6AQYEO286erUdxeeCH8SLiadRM8G4hY9s/I5CbQrKtUhqNVkUl6iO3ky0laFYKAFBuRWBLTiGUHQGOmbx6TUk7tqsSBTChh3GJEQCSVm1ZNw5NogEU+s9UqAK6kUy35Rps7Nb+WFLeUmFBUBiT5NmG4+dU3+3qqlXt9hfMgoBce1ZifIEywiIH7QSr7ohmkzHvLqXM4gwRJA/l9uTA5A3tOk30mcvXpMr01NLILFwQgTxFoP5aKWutHvBGqQ7lQ0WqVDNQYZyXARGdIIYEDKi0TAkfII97fqdOkpU0aTM0WuwM0mEywAiW45GCAdXOk9PFfzeulMICMIb3YC5lXIvKIqkwRHcUfoE6t6jq1GNUhwFAUkBbUc5JuAYSWW/PJLFbQSCC6ju+5Ud4CBjNufGRx5MzGCIkmTycnV/qld6FRqKV6gWn4sKdSFL2L3MK5Um8spgkQAPbQipSMxxyP7QI/TQWOm1FXuFo/w3CSD9USPaQSRAMiJmRr0qiBYGGFEsFtWZDQY8QSQZkR5TMiONIEyAJuwBOZJABBwP2/uPiy9FFJU3PCm0pC+R4ksjGAJ4XOIgNIDruOp1CioasoAreJPnYGVWM5uVYQSAQv665beoKZDD2BC8HJxBzxOfvA1XA5+2TiT7frEZP766vTAcrGAxGfbnJgZjn2/bQXf9utLCDEKVk5VwILloyxJZic8/bW0ei93tB0raVN72JY1rTUAJnvVCbZBP3J/c6wtNsxRnCMVBtLcgGCc+OPbmODE5javRmyFPpmz3Tbr+FsSrTLMikRV3BYDz4JIUY50Gi9LZDRQ0lVaZEoFti08EWkrBGQR86mqnpfa06e0orSqd1ADa8AXAkngYAzED41NBgPr6sn+1N0rhiorGY5BZVyMgey86C9E6ky1TCXGshosFJm1/dcjIPl+3xOiP4ir/wDyu8k/73/2jXL030B6tOq9BkeoFHbpkiW8lL3AkACwMsE5k6Au/pfcDadtzdSp1A5G3QObIKuItUswOSpYxB516q+j1qdx6Ffu2VQAHZiiqSJ7hpxay84jgfIB6t6qXbBV3SVTukeIpntopWGGDgss5jDZyedENx64Xb0KSGjIqoz1QEKIe6SWCjyDB7iLgxAMjEaAP1GuXWjWJFZwjrWqbZE7doKWtUW1VLIrOQWUAmz+liJ1fd00DQGpvXRCajsPJSFUeI7lQSkPcPPPuJOqfSvUZSBTrVKJU+CEg0jIItdFUKViJJyYkkkDQd6bdnvNEOxpgMSWdgA7MixgAFJI4ugYMADS16NOi4vFtSl26pLM7qGNN2CKCEiUCh2sP1DyFksXQumtSostSg1Wmxo1EBe/NIeIZVaUIBJCsAGwDjhX6KaSbTcVK1IOxal22eDIWp5La0wLlSSRnIgiTq0vVe9Qr1mqMlNTSU0xTViajEsLCXUQLHNptgERPGgYafVdwrbhWpsvmKjUqlMogpMGLABQ/hMXNIAJTK3MNUuseq6yEgFVRmkDulyRbb4kXqygGe2hNjyZAZbhj+p9w22piiSDtQVdyL2iqHz5AwLVKHH8qkngC/6I6bSrdypVorCFFpD2zeWJUDOO3BP35zoKtPcVK6VEp7grS81WjVqAGwU3GQxaFBAWATNxMEidXT1Rv4QUttthVekAjVVAZQV8S5K2uQRBsdVADAkY8vvX+kbLaPcjVKddFDpTDG0ZAAypslboJJIiYIwRXTfUzrdQpOKdFroFshe5AJ4ybcGf19tB039erRqt3XVFYh5csCHH87du5wPKofpZSYFpGV+9X6rVSsLiqW2gJTzaisGVMIkr4qAWyACOGKjQKfpXbgLfSWq6iC9RbicycNI5zx76E+qfSlOtTmkqrVTKgAC4RlMce0GD+mcAmbxaNN0veKYVbVpz3WBkqTcgpgEGT75HPvz6ru9uWFVQRejNALElWZxkBKYBDTBBiVByNEOpdLSntVFc9veswIYeZ7aGwLIYAeFuYmVA++vXpTY7apWqB6RYU1VkDkuIDEfNt3HAtOTA0A3pv8PNJiQvbVgvdmGR7pVu3TkGWkG7ED9idKoKaJToVC9MtUD9uhLyzK4BZxeylhACySB7nmoOj7anVdd1WRltLA071KnBX/dlWkYsAgY9hoN/CVCtM1Fq06TFfMoxAIEEgnAMEjgTjQH6nVqFS8FXpUwpWWgBmtABBNMMGBWmbQJIUk+8Ba5CApaaaqrQZQ33ATLOTcIEAiVPIAJGi/Xiu47dalUd6FPuLZu27gVxTUgLJyrizGLbJJ40C6o5NWr/ABhfvgmnYqoFBRQgJI8bRwERYMZKg6Dg1CkVIX/EgGWuIODdbCBrgbIDLkXTOrLUNmAx7lcCM3UlGTAAA7ogFZM3EjGczoh1HZUbKS0tqxcUKbCqaqJddaXLUySLhLrMyM+JABHX0tSVdvv6quA60TTKN9KyDDjBDsCAFU4BjyzkB286Uf4VK1QoDfYtM0WQ2srMjA2i9SSTmR44Y5BEtUAdYUtBMAEggwIYRkEeD/qAONXn65UNE0nfuA5U1DJpmQfBpJtIDC2QPI4zq6vSzSoUGYKjVqVZYdZCrUvPdkTCiky8CYDYnkBdOhVYvUK4pwXdgGAaIBcwQZPtm4ng6rV6wlmaASfYAc/YQoGPYADGio6ktBTTWom4pkksgDIrwwJuuQPmBDf/AKlQNNKb/ZqrvQG378ufFCtoqPagdWFhGUuC8ExAC4BV6J0ivURqtAAmn4WstxYuCCFBQoYBzMAEjIxoXW8WIMyviS3MriM5AnHzj240eHUa+1FSlUKyrgAJZAOb80gFm23B8pAwI0e6d6ao9od4q9VgGa8fRdyMMCfJss0yfYRoFCl0mt2f4gKe1kXBxOTYTF1zAN48ZOue16fWrMTSpmpAMkKYzzNwtuIPBzmY0Z6r1Wq9attyFpUFIoEEBe2EcQ5CkAEEBoURGMc6a+l7VKTClSkQqXMSQHIEdwreVBPlJzwMnnQIlHoW4esKPaKVCL7HFi2Y8rifp5/ckD41rPRqZXpO2oEXw1Rw9JNx9VPcsQyslO5RycgE49jpIrevLnp02oWKpsLNUgorMs/ykWiJgHM/aToHWdwX6XTqLuCidy2aZQeZrlVcVWaECnk5xIzoHroBJ21K66bc3Xzyee4A/wD6hOprh6TpBdnQUFTCcqwYHJzcpIM8kj3nU0H56/Emof8Aam8z/vf/AGqfjQbpnU6lBxVpmGUhpIHzwZEwZ9udHfxG2T/7U3ZCMQ1WRCkg+Kj2H20vU+nv8FY5DYPB5nj940Db1Tre93lWnW29B47YpraA6q0TUGZWLrjJyB+g18/EmpXWtSp1gAiUlFIiYaVTuCSfL8wEDggBfmNHvw9odpHQVVe5wy2k/wAycfqRHgc499OdWmDk5/5aDD+n+nNzVMptqzCQCe2wGfuQDH3GtK2bNtkFF2DPc7904LGoxmJNwMdtOciNMRpgmef1zr5XVGUq4VlIyGEg/t/yPI0Cp1Hr1MCysARANzQcyRAk+X3E8H40D2m4XcVe1VFMKAXEKPFYAFM2wT5MpBnBuAiTqv6k6SaW57TVD2ZWorvLFUE5LQWNpDJPMEe5g0k6iR2WZf8ACJBRpIK1fq8vg5YELzDaB69KdC260qiILwYWsxkh4uKoASVhVaCQJJJznV/cdHpUlZtvT7RMXCkYm2Y8TKki5vYHPOvWwrIKCLTcEKouzkM2WuGCDM+wxGvo3fxn4H3/ALaBS9QbBnpSlEhEMsxkuZwSZliIMnOAONAOj9Fepuu0qWsBc10gKFAy4GcTAjksB740+lWJwTk84x/3xqnV39HbvUa0XRTDGMm660T8eJwPnQHrjaJAJgAx+mef+p0GO9BdsSVwVjM/05gz9vv8a90PUiVF8M+8f9/951421BTX7pJnCAHiVuIYfODA/wBdBnvUejblWZqtJlUuYqscKgYQXyQBZOI/SCckvSno2WL1PKmVtUPTIMyCGILEcCIyP1gHWi1kVhDRGP8AIg647moFGOPn2+NAE2Po+lRrtWWOIVYxTbEsP1A+Me0A6+0vV1NnakBUSqpKlCpnmOQSCDjM5B0QO8mR/l/poPuNlSDmoFN9Qy2TyI/bJ0Fhek7X6Tt6JYlmaUE3GAxzkA4yIGB8aq9R/hdoojbXckFoYjiSXqEseQAJJ9vbQDq+4R/z6lPCEKCFOSpbDmIIkYWcgTIAKuwdO9DKtJqW5rO9xBNJKzBF9v8AzER9UAYjQIXUN3/HbkMbKUwq2pcAF4GPJjyZOc6Yd502nT2iI1qpTkO6yWrD3BtIgR/7dFR+Hu3KLTPcWohkVQB5AhcMP5oIODEA4bOErdVqm3rVqVYF0W5SvC5BKMshgoaZj3EjMaARVo01OKhZZFxKgFZE8XQT9R5EweNNnova/wAVSKVkerRptCKGIH5ivPkDNimfFTE1siNffS/qXa0NvVuoL3KcOp5apcwW29lYrbjEkQTAmdD+veo6u8ZbKbqEW401ZnClST3RCiPqyYnAyfYGup6X2tImykCKjIvba6oCQxAtmWmWHufbgE6Rt8aY3Tsi2qlWVW65TY2bsEhWIc4mA0cac/Tm6atQpVqu4p0npyFetaROQlUhqwl8FZcActzEp282FE1zS29UutxVXqlEUnPLEhQBByYuxjI0BX1ZsO8TUosjOrWvRpAlrZYLVIAiGApgn3JUxzMr7k7JFWo3eq2rUWGcKJGQWUh1anLqRgkQZgwKG09U7raUxQWKYV2cg0xLFo+qRkCOfcYkgAAOaVSqKtYKYUhqhEQpdiByeCZH+g0FrZ0H3ldUUqHYNlywHgpbJIdvpESZkkD50wVOm09lTs3qGulSAoQuBKwQAbgAFzjnIxBxX9B9Xp06rI6ovcVvzuGSBdBJMWG37GYnHDZ6j6EN7QUUq1Mw9ytNyGJUglA04J49+ffQc+k0en7ymxXbKBStD3oFKggwbkYmMN5TJgzpk6e9IdB25pVXWmawhnupkg7piQ7UiWRTkXjMQYHtn3R/T+82tZsUFQob3quDRKEiZIg3CcDxPMTyNP6B6eq/we1Gw3S9mncPMlro3HcP+GwGYZCDJhiJPJBr9KUbNnQU1RVIT6wSQ2TwWyfiTzGpohsw9i9y2+PKwELP2kzH66+6DJvU7r/HV7uBU9p/pGqPVTRq0bBVFNgb0ukAsAwAOeDMTEjVb1xvLd9uuYNSJkYwv3/7+3Okav1NruSIPiREzM+xP/M8aDQemb+jszTaoiLVrQtRjllDCbFaRCAgG0AfJk6tdI9Yrubu2ZtYg+OIibj8TnWTpvGvJJBJP1MoJM59wY0W2/VtxStZahqIvjbUlqQDHHjMATkRBBGOI0Gq0d3IkYGqu43liuTwB8fGcfMf9DqhtPVtLcKezTrGxbnVaRa0yAVkTcZiI9hPsdct9vyaNUnbVgFps01EsEICxmTd7cR8aDx606bRahTqvcXTxCg2l1YiQJ5KE34Pu08DVXr3palSpUXCP4gXkOWA44k2AAwJRQD8aXunS25A3JNQik15FW1iVSYVyD8ABRHtBGiPVvVi1qbolOQwBLtULPgqSoDU1BM8wW99AX9K9xu9XeR3GjP855JBjJBJBjAjRXc0nGV/X/6176BsF/hKKMJhZgj+ZpLc8SSdWX6JTIi2PsGIH/PQCaPV0pB2qEgjA8WP39gR8/20E6/v1rIWUZYgz82gqAJPMTj7++r3qraKgRU4BkwBGMe/OhW02rKKbNVRVJIgOAxUkxMOGHuI950HDonUhRvvDkjC2n3zz8CcaM9H6xdXktaoXxBtw7mBB+Qs5++JnQgdLDV2VTCCT8gDJAk/25nQ6ltqj7iynFzMqgE8zJBE+wAJIHsNBqG93QEgz9h/8nQulVmWLm2D4kRdHvg6Cdc3bUavbklbAQTyeVM+3IOPbGhtbrLdt0tm4EYMETj4Iz+2gbNmHmGODMR7D2yeT7/21V3u9WmzllNw95MYHwccfGh+/wDVK05UIQQYHGAB/pHvwftpe33WDUBAPsckczHOguUOtr+d/EFn/KdLUAUMT42mFIiYzEiFPsATXoZ1p7bcblQWYstMCowmVW8oGA4NywSBNvwDCdVqKUqyo8iHXPBBgn7yCZH+mmX0jsV3GyqpSpxVWrTvYwQ4IcgScKAP7Z/qOg9bv8R3IIClGX2ED9fLyHwfpOR76q9rcb/Zo1OiC7VwHYEKKgpU4VvJoASShMxJESTGu+2/D+su5R2FK0klxc3v7YTM8eMj5Omrq3Tl2+3Z9swoNtlaogBJQhQWemyXR5gHyi4GDOgU9j+F1Q1AtavSVSCfyrnaVj+pUHvnPt7+zB6e9D09nWaotV3a0qsqFADRMgSTwIMjg6tdL6iu46etes8Opdr0lTTdXdVIzBwVwwIYMJGi212MKL61Ss0SWimqkGeAiDBB+TODOgzD1B6hY16nbxTckgOuGDjyJEkG7Ek/5aEbzozLSXcEKKNRmUWsJVpPgVYgyCCcTAAzrQutfhtRqG+g7UD8QXE/MMbv/wDX31a3Ho9H2VLaZBp+SupAipBudhBBBufxJnIF2NAldN6rT3+7prvUvdwKdN6ZZWuxaKlplpJMNIIJ9wYDFX9M7ajRdDV3SUG/xLSYfIINQ9plgAe8e3vzXofhYKVRG/iybWViFowfEjg9028RJB/fjTJ1TqNOgsV1uukktTVgFJC+VxtgTB/UYzoEP1h0CjQo06lBGCEm6oZbmLfKIAOSOATOqPQ/UD7dYDXU3a5lybeAHWCIaBwCJAGZg61XbVktUIFVDgBAFWD8BcRpaTpu3q7urVq0UNBaZoyQQKtS+TUQgCbfJLgTk8jQBOreqaVag1Mt5SGS5IkqR9rQLQZz7/bWyfhVSK9K20giQ7AH4eq7D/Ig6U+ndN2yJFKhSVSIm1SWA/qYiW/8xOtD9LU1Xa01QBVAICgAAAMcADAGgLampqaD86+v95T/ANo7pakj805tkHxXBggyJkHS0yKxISmx95kmQB9wIHuYBOnL1FSQ9U3t3tVk/wDpX7a4VtoLQEBCzcACABB58gZP6hvsJA0CxtumrahZHJg+Knn4uxPzmRxxrQPS3p2maLtVUEViPywPpFFyUM8kki79DxyNLVamKaGCblYw0Fj5HHPJLfp760PYV6S0U7bF0tUBgCRHyxCmJPsRg40F+ltlVQqi1RkKOBPMDgD7CAPga4V3BlR9PDMCBg4MfcjA/XVXd9cSm0PUTmI9/wC3J/56q7j1FSUgmoiyt0vAxB+gljdmRAnM6BC650NqNdwyTTAVUap/MsKQ0gf4njkY8hU+2hm6MA+Xj9IGLYngYx7DmTiczo31n1Cu73VNaaqVUikjPK3q8XXG4Qt5uE58Qf5iNeepbB6fiTkHg2+JByMNPMcj45GdBpNEgCPYarbzqi08MwE+06Un9V1UpLfSvRhAdTYSQPnKkgfYcaXxUFRmtRkgSJa4n5mBoHP1Bvw9IwQfuRJ+32HGlfuOEBNa2wYWXJOfYWQSSfY8a4bfrlWCkBV/mzJxM5jRfplNzSJWAGUeQMn9CBMzn2H+gBKm6io0N7HEe0Dk4j9BPv8AGvfpWvTXcNWqnKqzKF8pdmVQMc+Lucf0nU3Ozcu4NrXH2uQA84B8iI+4xrx1J6hgsivGJRVWLSZBCgXGYljnA9uAYOp1ae9qUxTWqwQEu6oyqqtJzeBB8Y+JJAmJ0t7ij5GCAZxDAx8cZznXzp3S3pkvJUREfrH9z/ro10nYBEq1XglRbkYkxif30CzuadxLHLH2JMxxjGYGuKU8k8T9v0x/2NWno3Ev8/21zTZMYwTj4KjGeYjQFdjtdtYDVqVL4bxW0KCeCZGCB/f59i+dC3W3pbektFGRCMC2WLSQxciJPPlxxECBrNBTQugkm5lUkx7mPaP7/fWq9LpiBwAFBCgnAMg8mYmP3Ggu0yCZz9sH/PVTr1YGjVUrcHpupBxypEatVYUSB/oP+/00sfiDvDS2yNTw7uyCZgCC3E+3/XQL3pbrlShtKlN0VqVRb0JgwzwDAyrA2kkMJBC/bTX6Kr7p6FHuKgoCmVBN3cNhIUiTBS0ROOFjg6Rz0Fv4iltKRFncs7gYEyfrbHDKn8p4gffWvCmqqFQAKqhVE/Sqi1VE5wIEk6D6ag/6aobqvbVofV51DTECfJke2cgQSIz7ka6VXg8Geff5/TQzrmxO4oMlpb+cDibPKJkQW4BWGHtydARfdeRW1THBD/PzaCAcHQ/1T0wbna1EIF4BZLcZj6cmDIBGYE2k8aR/RnUew7h7FWqqkO7hASIF08TB/X7jTxueoGBkEGTJIUEYlrjChfpzMZGgAVd3/D7QUGK/xH8OV5AhmDIMj7iZ/T50N6du3qJTp1bUSmLDTp+LEJ8/03cmJmSRE68euilV13NF1ZWFhIjNsRUAIkqWZwScYT3Og/SequlVFZlCllRiVGFdgDM4IHP2j20D10WoVUC5qkeNwHH2eB4mIxxgx9tX9LmdrT/83/7NrOm9P00rGpTuQgW2z4weMHk//PzOtD9J0yNrTBiRdx//AHbQF9TU1NB+afXbler7uDE1c5jFq+/t768UOurLSwtXFpcEt9xwSDggx767+vNmz9V3cMF/NwZg/SsfYfudLe+qMaj3tewNrHBmwBQfjhdAz9C39TcVmYUCUS2FpIzOxJhVwcAHyP6DnI1z9Q7sVxSInxJDDiCwyBbAHkrczMTOhnR9sotY3Fjm1Syg4wSUII9vfRLqW0P8OxkAQpAMgkhxJAcDEAiROMe+gD0B/wCIpmZ8iZJmPFs5J+x/bRTc9LFc5MuAFDeWPsZJn+YkyImNcukhRuKA8AAzlrsCLGmSuckD2zOmhOlJDWVgwP8AL2nKifioizAJ9yfbGgQ91sXosA2fcFDIPvyMAgQf7cjRx6rsgeo5nKiATJAgTjnJ5ydeOtUirgHkLJOPItENg4xAyowBjXrptBWSXqBQrQARdJYcgXAzjn/XQetw9apRa43LS8z5HH6SeII9v/mjstza3wGFpxwCQZ/XGNFtzXpMrqq32Fgjkn6YwQIAECFiDhVyeSO2i2uSFDGIAaYkESYBEkjice8aCtuKdjHBFxEg+x5I+J4+P89Me1pqlFCX8GAWJg3ESRz9sfvqgVLrkKFgBfJSSwIBiWvI/mkT9zxqbDdOhaiRF39QOCODBmMT7Zk6Ak+8LYAwZHBUGOLSQfYGIifn31WKn6LjdMKpYKA2WmIEweZkH31yqOA11zEDibTiST9XyD7gfb51c2QGBLL9IgkKDJnA8QRhgBniZEiQ4V6iWAES5y1gDKbfurFcAf5/2KbmBs6cIKfdYEhTMzORkxIUGPvqruECyCzgnJlv74L4495tjEasdS9TbSqwpVKT00XAxNgEhTCE5AgfvoF/dHJgZGTzMHOfj9DnHtqgqMDKEg/8Oc59v30TahDRSqNUW36u2ac8iLWaT7ZgT7Tqq9wjEGeZjPv/ANP+zoBiIyxaJCkH91j5B5I/6a0boPXKbANOeDkAjMZB9gPb7k86TNrtWYmIb7WiOfcnCif0P7atL0XIYM9E8SD7ge+YnB/QjQaDuN+wBZQhHsxNoE/PPtpU691RNwRRqVAzDywPESIjLCP3mfb4I7/ZM5qV6zDH2Ezxjn3+dedrSp0fp7ZIgGfbOCf+HmccaAt6QRKO4Z6lQzVRkW43AM5pkG4DDEJbzn9yNOH8ZmCfe0JFtxzxJmIgk8R9tZtXqofE2mFhyogEmASRfzwcfrB4HmjWqLhalVSYUeYIAJgCHLcwcrGPcaDUW3ACF5HbAJLT4hQDLTxGDnQPr/VD23saQihyyiQBAMkj/wBU/Y6zel00sLHqutNpYLdOYOY4yLsg/qNEd9Vrsthr1GQwGW60ZPDimBdOMtnEToK213idxLgrqCyMIBBUzwCpGBESOP2116s1AOFRbAT/AFPA5+le6UA9sfPxOqG8262hUBWG95WScFVkkkQVILfBJgkA+v8AY4UwxTziIaZgxIIkA5PPFp4jAcdx1M2lFg0zE3ZPM+0D+wjGNUa6AqZ5Iz/98fvomuypEm6pakEX2FhMD4aY5zn2+2jNJdmAKZZKrg/4jeJz8EDJBkxH76Bl6P6nNemHBF6gGtTUZUjliMsqk3MG+nyyRrUPRu9Wrs6TqZBvg/o7D2x7fOvzCahDEqSCpEMCREcGfaQNfov8KKrN0rbsxLMTVkkyf8apoG7U1NTQYH656n2t9u0ApFqjkEulxUQv0xn78jjSFXSXYDOfq4z8/vrZfVnotG3hLbkq+5ZqiU1oO58bFYkpMAXCTj6tBum/hQtcCpT3tMB3qKoakQSabsjABmkwyt7aAB0+jCKUYRERdHAGWP0iY4JnGufWVYKROCFZTMzcwifEe2ZPtxrQN1+GiOoK7yiqrhjZi4CMxUgcD786q1fwhZmVTvaQDL4qtPLAZnL+WRM5/XQZptFbuXgghVJOAYBMf2gk5+DOnn076afdk1ZKqlo/NZmue2cgpBEFSQeJ/mjP3qH4VLRomrV31LtIVuK0WeGJAAADMSZYQIPI0z+lekuEapS3lF1qG0BkdPzKZCEMrvdcApUgAZiRjQKXqj0ZulXxVaiL5TTpgSQnlgeQWZhQIHxwdK9XZOqwQSCxj6lBK24IMRM/zD2B9xreaW3qBiHq0IUS4F0pg5y3H08gYnXatQp1AA703BW4BiCCvuRniPfjQYhsOju5amEfCyzdu4EENwY/4ruQZ8uZImz9Nbiq9RaalwpKMyqwWQ8WhrAVgw04j3gTO5HbKgi9EEjGAJbj3GTodR6hSqFqa7he7fUoqrg5ekPOBILRzg+wzoBnQPSwpULNwErM9pdXRWRSkgBblJMXGWJJJJIABtCx6/6ItOolajTFMyoaAUpkcW4hFPPupIJ51oFVGUvdW26hUuMzKgASzLf9PODiIzrhX31OlRFWpWSpRrFUpdumzmp3OFCqWvuGcD2/sGa9a6HV7t8M1K25Sg/qBlWEwbRMSRIyAMxXG1NOoWWQVJUARBHHFxBZvgExGdaX/D7fcmrt6dTtvTCSltsXoHUWtBICmSFKwRnIOh9fpe3oqvfqLULsVoCitVyHUMxKrTJJKZMwIAzzoESpTLKIlRgC8kiV9+P+nx8nVVNu5eQSWyRK5icRgjkf8hGnyn6VpV2qLS3Kh6LmnUQqQLlhmMl7ivkPLj21R3foXbUXohN5UZ6s2KtM1Q0QrOe3JVQWEtIAJ5GgWW6Z3phwh5YwcSIBGcyI+qSDx8a+Hp9IHxIre1pJlSIEy32J079I9H0KiVO3ufFWem4ytvaZkJgt7Mp8jzz765770XToU33NTd0wgzeKZKgMQAAFcliSQoA9yIHGgV6fphgJVcTInIH3EyfgQI9s6vUPT7hbiReJ+ST9vYf6ffnTh0npSuqzVALyFV6bI5jnwqw37xqw3Q6bG3vUSxMAYJJieLpn30GVb8O7eSMQSLgoMwMThZGGB+399d6e2CQJaeIPGOVyCRzn51o1D0jcxK7imYwQowMk5h/fHPwdBumemKW4U1KW5hWqNTDMtoqMmCVlpYfUB+hxGgTD0kMQWWyTHibuff7ET/8AOvYowVVg7gC2CQRj2ILZ9/8AnrQF9AnyjcIYJLYMiZ5hsce/uNV976CYSw3qJ92HOMAktMRnBGNBmHUdioWS/HKMYERzPOPkYOqG42yGSr+4hZEke1sH/MxwPnWnn8Knkg72mWAui0jGORefGdfR+Gtwhd7QJAJi2ROAXjuYiIn++gzTb0ZgkMAQMfAxLQCTETPA459uwRX8fFT/AC4WcTM9szbjnHA+2nvdfh4rVKdJt6rGtcEtRiIpAFgSHjAt+o6t0vwtBhv42m2MEDHjyQbzxj3wNBn9PblxhlAAgcx7ERiIIA8ZkfHIFKr08mAeZAzn95GDn2M/bWpbv8MgSSm8pqy+TePA5ki+ADkkx+/zR6X+Hz7papTfK4Sq9It2iM0zDD6sifcYOgy5tkPK02gGRd9Ucewg/tr9BfhckdL24z/vORH+9fS3T/B55M7lInxApnH2+r/uNP3p/pX8Nt0olr7bvKIm5i3H7xoCOpqamgWvUPphtxuttuEdB2A62urmb2pmQUqJBFkZkZ40vj8LSKtCp3lbtsxMqwtnc1NwGS18EX2kHBtB+2i3rX03u9w9P+F3BoqylK0MRABDoyR/NcpQn+lzoLuPSnU2SkTWmqwdmK12VaNZ6oYOAB5otMWBP8vIkB66T+FTIQa1anVHdo1GXs+Ldlay5BYrLdxTxAtA112n4Ysjbb89GFFNsrMaZvH8KWI7TX+CvdDAzwedcN36H3xqPUWu4ctUdf8AxDgAndK9Pxm2BQ7ixESYzzqbD0f1DzWrXqENXpM575AdFrMzlI8lJplVtwMAe0kClT0ZSo9KTYmrTp3NTVqltod+6rezA3ORaMzkaH7n8K2Kqi10tHdQF6RZkSpXFYMjXiKwIt7hmRB5GS226BuxsdrRapNaluKb1GNQmaSVyxW4iW/LtEHmIn3159G+nd3t6t1eoXV6ADzVZ/zhVqG4BuB2ygx8RGJ0AQ+g6e4qbkpudvWDd+VUG8nc1FcrXenUkhChCYEYPtGrOy/C4ruKVWtWWuAirUlSpJWk9M2hWsCtdJUg+/uZ0G2f4ddQprVKMqE2rC1fJ0G4eqVQhFsUq+QSZb3A0Uo+l+pCvtm7hspIiszV2uYW1A6uAbWa4pBC5AkmRGgqdT/C0Jtl728QlGe964KoyNTSjTDEOpBREWDOSW4nRfZ+jkTd0mWvRepRr1a5Rluft1wAP57gQQCGOCTrtu/RdWp0ens3JqVWNA1y9UtcRUptVhmk5AeBxxxpf2P4d7+matU1FatUoJSZlqlCy0q1OEDBZW6hTIu9mc/roDfVfw7evvqm4estjiooTt5iptzRtPkAQDD5BJ4xA1c3fo1n6XS2R7BamqLcUcKCnFRbXDK/803ck/Ogr+muqKgCPh1ZYO4M0AdytRRcRLkUgUu59uM6+dQ9CbyrT3StULd+juVKtXcgu1cPQxwoFOVMfMGRwHbffh0q31626AI7TPXZYYLS2rUHly2Lie58YgzzrlS/C512ZoK9EOXV1qhasoUp2CpTirK1Pfm0jGdctz6U6k9SuUPaRqFSki/xDN9VJRTuknyVwZYAD4mSdEG6HvqG4bdLdWh657IrNDo1JBRQK3iIqBieI5n20Ffqv4cJUqVbt0iVdw24YG0B2WrRRI+oFgpUsQMeR4516ofh4W2+3FKrRUrWO4WvT7hK32GaJ7sQwUyDKmeNEfWnpOtu623q0mVH29OsUYk4qsaRSRGUIWorfZjjQTpnoTfK+3R6zrSXb0qR7VWBTsosjiMTLEMGGZji3IXN7+FYcVYrKjVRuLmWnk97cpXUPBBYKFsieCYjVql6bprsBtf4ilTqJuA4ZTcq1hV7qJa9Sc4FkgmSRGNV/S/pnqabmlU3e4DJHcqKrkjuKr01VRH0MpWof+Ma7+pvQ1Stu33G3Ips22cK1xAG5AspVSoH1LTaot/IkQMaCdX9Fbjc7nb161ekOyabFUptE0a3c8SXnyHibpA5AydUOj/hlSihWpVqTgCgy1FpDz7VepVLhg386uEmeB7jGrXTfSm7L0e4z06K13qdn+Jdyq9pAis+C47ys5WYhoyJGvXoHo+92FKlt66d65lBqCpK0qaUsLaQAIYBBb9V1xjQcfw99LHZZ3D0EqNtwppJCm1Kjs1SobjefO26AIGeY0Kr+jdqaNBU3+zCVBWpKxCEN3K61LqEVAO8sLTny4X4ALP6h9Gd/dVKwpqVq7Ott6pVrXYuUsAJBAwGEnAng6Xa3oXeHZvRiX3G5NZyaiBUX8oBKgWmLgVS4inbnH30DF0XoW37W+21OvSerXeuazIVLr3iwAqAMWlQSPKODxoXt/wxdre/VpPBUle0bSE2jbdcM5yJV5+RiOdF+j9ErjqVfdVFtpml2kDVFcz3LpQKotQjJDEmY+MtugzWn+ExDOe+GuoGkGIe5SduKBgB7SmA8ESOPvr51T8LLaVdqBp3slYIi0whIq7ZKISbsC5b/jy+c60vU0Gdbb8MXKtfWSkXWsCtGmVVO9Qp0QVF3IsvY+5Ptzqt1H8OapWmi2hqu4moaKCnSpUGpLSqoFLk/mKoOJlp4GdadqaDOdz+FRLbsisoFe4qSrSLqtOoEcX2sgst4BtMaaPSHp07Oi9NmRi9apWPbSxV7rTaqljAHAzo9qaCRqAampoJqampoJqampoJqampoJqampoJqampoJqampoJqampoJr4dTU0EGvupqaCampqaCa8++pqaD1qampoJqampoJqampoJqampoJqampoJqampoJqamp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xMWFRUVGBwXGBgYGCAeHxodGBwdHx8bHCAdGycfIB4lHyAXIC8hJScqLSwtHCAxNTAqNScrLSkBCQoKBQUFDQUFDSkYEhgpKSkpKSkpKSkpKSkpKSkpKSkpKSkpKSkpKSkpKSkpKSkpKSkpKSkpKSkpKSkpKSkpKf/AABEIAMEBBAMBIgACEQEDEQH/xAAcAAACAwEBAQEAAAAAAAAAAAAFBgAEBwMCAQj/xABAEAACAQMDAwMCBAQDBgYCAwABAhEDEiEABDEFEyIGQVEyYQcjcYEUQlKRM6HRFUNiscHwJIKSwuHxFrIlcqL/xAAUAQEAAAAAAAAAAAAAAAAAAAAA/8QAFBEBAAAAAAAAAAAAAAAAAAAAAP/aAAwDAQACEQMRAD8AZPUTsN1WhiovClhyJtgT7DJ5xDaV/UyVKu1qsjK1Omb3SOCIdcjk5nGIMEzMFPUyMu+qw8K1Ul4AIKwotYscSCRj/rpY6zZTW1VIYpULHgzgW4pwAQzGAQJ/toPno71M1Gg6AA2tIlpm4EkWyZLFYBsgEkkzq9R6WoQVQabkhblTzQGoSoJx4kmCOY8pEZUH+HWxWtuGDBSAgcEsyxDKPGxhyG95Eab+tdIqXg1XDpMh7be2FDNBKrMEgeRkA2/BkAFLaJTekahdw1N8AjN2LDP0ye4pbEXewk6Y+lbPuL3FZVXzf6LXYEgjKni4EWR9IiCZJT6m6IdRWcVTSri5cQVEhgZA/QfAYkH2019E3jKofuAFiSUgeSqq4DAmCoICx7EyJzoPj9BNYFmquzkkKxYAhLyQWtUveQtpAnI49tAqPSktV6hp9tx9Vrny5IgH+YBpJAIJb4IF31XSWjlFeKjEhYUhXLc+QJZiytgkj6yD4jQ7uNVFl1hUAqtMkxMkWKSqkRfMm4EkiSS2gtPSQEqyVELMxBAgWpzHtblAbvh/FSDqs9WjUvphFa6qyholkyQCs8sFMHxM2MZxIGbzcxYncnzJbykFgPqWMTlwpAnJz5MNehWZ3bt0yQbVCgH48EPkMApMcQuFGAAcNhv1yiW0qaDuIh8bnDFhlYMQUUyJksDAmI/XKZDijavdcvb3RC2hFIZlBZXYxLKCHkmWzpS3lQ2QKFO6UZng3i41PAywYSKiraT/ACUxyQT8odMZwAtU01YOJhp8cE2WhsrJM3E2OYFpgGLq+/tr0K1ykvVVWASRTMoZHm6hiBTLWWzaTEsVKvuurs1Q1S9R2D2gswLWgN3I+GLMWQiCIWAPbp6gSuPKtTKW1QoqAWCU+RbPc9yZJ+qSSJIvpVWFJAAIvN4WTItxdFyAQTAnkyM+QMB6lSFRQSbSisGKiUbEoq01tSmWJLLbeQFBOBd66htxuRdTqZpdvtO4ZQskEKTNwYFhmOIJnxIibCnuPNapc24U/mM1vItYQ1Rhm36DEG3nRn/8MqdtDkqSoVXKCoL2WSomoFEAEeRIKriQToAey64naIWkq7hAVLcyz3KGg1DeIIUWqYxJK+WmCl05dtMJYLmlCtOpahYkGVV5IS2nkESCQRPkC9R9JWnSR1SolW+VLWEWsCLJxcJB/wARVj6cqSNWuldb7tEkU0e0SyuSFqEASpY1GUmTNpUBgHkRA0FepvmRGqG6lBYotplouVTFpCRKmRED2bxdO+26kj9QDUwm4eqHUKxC01N98jAyUDNkAAnAPjr11Pp/8VUNWrUIBQyqMDUdoHi5cwq+JKjyDGnULZ+o/VoUqYUDbozIqrcSDVYKpUsXCkjJwBIyT4wNBd6MRVW80hTqLU+CGmkzouY5H5izmM8zlT6zuNzendqAgmxu39Kq5T6WWSTLMsEgE01yQACwbDqTXusWoGKqoMBMsSIAIBU+JuIzgCFE1t31DbUg1gWjUqD2+qbTCKFlR5eLBoUcxMQAr+Bqm5HoVKlS0VGWk5aFqYVX87uAQFUgC1IsEhl9eq0xuxWVCqdtFtBMA/l3E3SSIDc5uIPOmOvNNQKUoMAIxSHqEWgkSQLYNimSZjBIJUa1Oo9emKpNRqpW6BBaWC+ULIcwQWhmJP8AN7hZ3HUTuXrPUps9aswKhQDas+QCmCW4AOTClSIuOgBqfB+IM8GZ/b/XOmP076fWvUZatZqfZdFcMIa175iYAa+fc/UYDEZV5GI/U/vyNA7L617x/wDEU2ZQrFbFFyhSbWtAAuFUlmcmGhRAMk0d7VSuwCvWL1I7YZDgZimpDS6fTaSJ8EAIk6myeqXTuMQrUggY4ChRKgpb5eMEKJy4IyJ16NJ6Bl6dOsQiuPy7PE3B2UFFQlWtBNrkmDLCRoKG8phDlSLqYt+STEsSWMHBzBBJaJzPG9bbherKCcuGDBiMBbR/UbjJB8saLeoaTBSagBaQCQ8wZzkUwHjiSxIvIPIt50d2VRE7S02NFancIKsQ5UCpcOeLgW8cmPqggOTqTBg3ce4Em4sT9X1EcnJm7GYHMknb+hdaq0ui7epTK9xmsph0UKS1ZlVSO4oURAkHHMHjWMbjaiq7FFswME4m5QJuMqIAgmTGTPJ1bZUgvp+glwA71pvszO6aVmorIrHIBYQDiffQPvS97XdJrUAjTHhVDq2AZVvExJIyAcH2g6mvHpPbMmzoKzIzBMlCpXk8FFCmOJAAxqaDGfWzO3Ud0vcUIrz5fTmMYHOBk8Xanp/rVQPYXBtMQIqXXQ0248YtJPIB9oOvvrGoae/3lUH6a0GGgi5RzmQSB+41z9F7p1rV6awKbBHMLljYFFssIBFze4+dAD9KKE35V2NNR3VObcqfpPxlePaNP+93ZFBnS0sxUAvFtpIEqxIBiS3PAJ/pGs7qB06m4pKS5rVbVEibgzR45iDMDnEjTPsuoigJF1gaHQSERz5BVIjNqkxjEgyIkKL9NeowLKCFQMzSEkUrcuwklzdDMBdcGJJjRra+mxg04D4hGJI5WWBMMGPK5kZJI9+fU+qhnVtuWD1BJYSvbtXJJ+kkyKcAQcgssAjslZ0FMVaIgpMCo5Kq0QoY2lp4P0225byEgI3/AEbs+XapgpUXMPabWuvlmVAPpRQCpaCPpGardMevUMNTBK3pGeHtIBWV8QWaCR4loug6s9cqGm1SoWNq0wtN3M39sqFRSzubQQbnBBLUhayhxoLX3zkRVamqkg+VNYXzJYwqg2++bpJu+rOgPN6WWm22KMWNy9yaRcAGZJkkHkqBNsLMgkA/ejdMp9xk7w7aKs05qICSFIKBqhmHQHEjIxFuhuzO6SVjwDvUrm5mDAkXO6XBYJINwtMR5LM6KN1hqFKRT7bghxbRHbNQm01PGqWNx7glgsQByoGg4VOgxAerUemB9JYKTz7jNgCAeAOUEQIjz/8AljLQpU6YJWnhEAYM0liWlCowSwEKpjOCbdc+rUChWnV7SBPy6a3H6LkKgAlj5AXCWAISACxu0K2dB6lOkyCo7WsSsKVimyETLZCB2JJAAlTPuoEfUmzC0Cz1qTMpVESm30eeVb8wsGGcEEmOfHNCp1UA7aLCaNFBcZaHsRSpDXLAK8GEzwAc0+sbqpUju1XdqagKGMlVVkQiWiRdiFu+kkgAHXPa7e7tXC/BwTHjTUm0MSFAGcfeffQXz1U+JqOzoJP1RFwqAGAVtIkkEyFZjwVyT2fqJVSKjNFlxUTfcSVsV3LQ9pnuMV+4YWjV+h6doU91TBVmAvZgjXhTSVMgkMynuSbTCH+bC26odQ2VIXU6LoAsBtvXU3yJYLKg9sqSiWqxEkAk/ToKXVa1Qxit2wpAukWQyFlEYClwk3AFokgMSdDKlQ0qtwgrUYm24xkKczwGk4/pnkckN5VXsKJU9xy9vkVUAPNoKm4TyxYjF0+4EFktqLbd4iOVIaCAwImQBmPG4MOLY0B2huHqUSgVbUUyCrghFlAptgNiCahkwDOAdGOm7JG29N2Kq1WqgDrcSZUzZ4fUUBQ4ADQTxcVnpO6ZkeEVi15fxa6optBViAIULwRFs8EwNGtx1ZB/DqxR2WteIYsqxSCBX+ATnxUEAKQAWEAwbus1VCr0aZLQSFRIYGACp95a4C6BaGybgNDd3Q2taQzUqZUQpVrZMEMCrhVwbv5rpu98a8Vt+iVaUS9RbmtBamWa1G5NoBLBmawx5DHJ0C3Yq2ByA7jzVoMAgkAQwHn72qIAGM4AMNHoyUKYai5qErm8qSWNoFRYuCIQD5FjGBIlWVa9RUrN5QNpNwpNBaLvKCAUgrBBTGR+uiu030Mh3QCBICgJl0QCGZstd9Pj4j2ULB0E9Z9ZG43CMrAqqWqTIAHcZoa4CYkyf/pQJdD3TVOo1TTPbNRVLAXWx+XOEtkXGVgGMQDMhU323sr1Kf8ATUZDwYKsV+SPb509bDqKUuqby0JaaKnxPizIKMlSTm4lmB59/wBE31BTjdbkREV6wyfio3J9+OdA1PW2xo7J7mohVUQHWZZhL/S0BbWkWyAUgEwNV9nvaUvUeqpK0wykbdTlhaVqKbSS0ghuGl5yVK1Om9OoPQWal1Wx2CU7n4SbKpGKUHuHgjOSROvtPpiPTWmEbuq7ghyRlojKggFlF1on9Tg6Abuep1GASpGFWnERIW05jlvFJYTIHxE8F3WQygqygKsRgAkj2B5kczgj5Gr/AFGiVpMIULgqobm5x5gWzEAiCT9X7HhSppK9xojbKy8SCbWgGFybmIOYDZmNB5r1WT2VA93iRNpAIIKkQD5MAeRJGOBq3RN3Ubom0piCrF2qMzVLiq7pgygrRqGWHjOCJwI4zKvtRYFWqhLMrp8FzAKxaMyHElMnkg4Oz+lXWl03aTv12q/mCbaah2NV5AFZSRBkYj50DR6QRhsqAdlZgkFlBg5PEqp4jJUE6mrHQNolPb01Sr3VAJFSQbpYkmVxyTxqaDBPXNYDqm7yZFRsR/wKYxPwYxoTQrsjnyKMABE8llkSVkyQSY9vsYGiXrykD1HeuxAC7gCDk8U5tHuYMx7idCKCFavk38pEuptB9ltBJJ4IA94+4IVtxUP8TcWgl18h9wAWGOIn2kjTU9ZKIvd5kSrgvjKhmAi0hpAKTPkZIjCfv6YRoBBgLkD9DnjE/MGPYa1LcdApNVvpVC7WqbKDfVgS3DWz5sIAJBODJkBTdLWpTr1KVemKgDOzAOMWTBEXHAJOMyfnIXadNYIXRReT2xYykyEcEl1L2kEBoNv9XsINPWvqutVXqMCFFOy4hgyyZnNwZe4QBBK4BjQrtL2mRGAQS7rSDG/s2lcl4kra9pyYMN7KFzodJ6iwqhWN8VXljaCRAEKQGhpAjAIjzJHbY0K53NcC0FWHcl3UljTId/Ek2hohSfEOwEhp0OXeVq5FNaVpWT4owPhcALrmxyFMnJ+okltc6Cl6dSS6pSKrUVhJvuZCopgS9QLBYlhIDyPkC3Ttg4qG6nVUoTVFsYLBFVlqSTdKrJk/WZtM680NrRtLyGphmUghWUhHlVYtBYlSpMKeTxbdoL0/plZ3sDVVCOVJcZp1ZaBA95TJ9pnJhdXelbKmaZKU+FJAqMDLBoEeIKxMwOEyZwNBOsdfWqLVADP5AqgbOWMG1YWVXABwFPGAMKk0ogikylUeqXYMSwY24UezGSTaAxjgm/uen1ws9ksKkMSyNJIAFrFhMlwLlIMkAkcjS/tabu1qKHazi2TC5JaB7Dn2xnjQWeob8tShnUi1UUKbbQKgPkPIHIn6sXTJyNWej9QanTpuyllVatihxP1AiARg4Ye5PkQPkPuaLRLE9xgWZY8vYg4HBUq0k/IGrHS3/Ke6mHLfTAkgpGDLQoMrmDNsfBAFTvQ5VCfy2dl+ogzVACyrOMLaROLkEGedUqXUGoBHpspb6nKv9RVmzwMEMghTBtLZ5HF9pUp1QQWZwsAN9VoX4UMbGEQSDcMHmT421RJvuqU3BuHbQEC4tISXkEFgBGIB5OdBZ2z1GYsC/dtJLXAH2EQYlYwBafqMRGvPTdhe1cMQvjcfFTJuYEAGov8ASpkGBwcSddhVUlEQdtgQCSbPI/8AEohYKzLYk+2STGx2talVYCmatNrWdLWqgowL2gmC0FhNw8GiZuGgVOk0TcVkjB+kGSCjkjJHsJyDHwZwXBV32pp0yAAyHzMuq0gSIKwqAdyWghsk8mOu9o0h1BFsspvTFNRTFpWA0iGBgypUn9T9jN6oDUTS7iojWqxIJACEATZAgexBwToLi7IXXPULu+RY0hzmGuvBLTblgFlBaxGNeOo7x/OpSFSwKxQkxCU5lH5LUwoa5WwbApBABNDeUWcsXd2Z4yxBOMAE2+URGfb9teW6V44cgNggMODPws8XDPE6CsEBqKUUhRDfBK9z6lGYgAKDByJtgiOW/odrcUCZX6WBT4WswBUkSYC4leYwY0U2PQg5BarH1EksC4AAuP0HnP8Ab9dcOtoorbV5zIBEzISoDJk4JuOfeP10F/bVnodQDPAJoICFm42lAALB4uwpLaAIErHzpT6w8160+R7tSScn/EYkzAk/f301dS6Ej7+lRUBVqUHbxgKMbkzEEAAKMfAGl3r+z7e6roOBVb+xMj/noLfT67dtG7lNQrhQ1QgQFuKKLfzD9TYGBIJPsCPVuqs1NQS72AnxDKCDY1xkkiVgnCnJkRoNsXtpGLhLOrcQVinieZi79JXMSNWxuu2halat8pEEuoNrCIHjEN53SbmEAHQcd/u/yLbBa5IDn6nh1IIAwCIIwWGWIzM+NqPywwZFhGUjxJIcAHmPIyYMyCCJFuvO6qK1Oq9qqWKnJ84LcSR5iQSTAgwBI497LfM1KlQvVAWqSTJEVVQEmDEDtg8GCQfbAXdruUDj8q+QVKlyIujItAn6SQpxkTA8daTSDVOibfcUQxZaj2UrabDy3LC4KyFiwHAQg/rGs32+xVS7O4XBBJqTIJm6C3EjMxzwInWpbakB6dUJTNVbmBRDMqdw12VQtAyZQTiQR9QB59Kir/B0O8pWpZ5KQBBk+wwMRj241NffS1Rjs6BakaRsEoSxt/8AX5Z58s5zr7oMA9d0LuqbxQCWNYwBEmKakzOcAEwDwDqp03pTLumR6ZlaTOFK3AZ8WwQSufkQdHur7Pude3EEi2szGIEfl2gScZmP30To0iOpbN4zuNs4bjlQSMrImbeMaBA9RbdqdYhlAkKVgESoEDB8gcQQRM8/J1PpnRe3SQhQ16K1rTF1qw3LAkjJMDI4zpT/ABT2bJuKbEMA1O0GCASHYlQYyQCvyc6a/SvqNXo7Ydxmd0VLShOV8CQUHEqJub3GMjQBuq7NnqbyqOadGnVtsKgkIgAtb+kwfhojMRrn6W9NJWpboOZtcMpX+pkLTHBgwQMZGrvrHrYKboLKlqdAEMPKHp1pBE4YMlpWSQQfjXH0h6p29NdyalQIGakFJxnssCI+omQRgfv76Bi2PTC1GkVqFXdKbM4x9SrfEEWmCYI4OfkFQ6P0lytYmk79xErX4lWcM7gEggSw59yo/Zh6V6pojZU5Y3Ci0qImaatI8iPgZ+451y9N9YFmFHlSoWXGAzKGDjEsogtkjPtzoKOw6PUqPuCy9t6tVaikkVQefy2KlRNxmWBxiPkj0vo+C9G1VMgFQfKSTNrLwLnIk8sTIMRT6E9anu2NVVRQ1OWZWXuLTZ1DUyRm60ZMDy99GdvuRttsxYX2eyDmYwLveAWjnGgE1ei06tI1ap8gQCCYnKjyI/QRzi3M5ADofpkbpAWANtOkSSAxYs+4DctCiFHsfjE6J9W9TVtv+Sj7YrbaKltRiWRFBLQHpySAojI8QQOdV/R/Vk21Om1aoq98iit0qAlIz/iR2j/iE/V/MOTyAv1L6NO2pPWaoXY+JFnGGYeV2cBfYe5x9Is+hejUKkGossXrLyRladIjgxi5+R75nRv1xv0qbSr22QkGk7CcwTaCPbN4MxEA/I0nelOqOm4pAMRT7wJAAyalNl9yB/ImJ0Dh1T0hSQUjRNRXvRG/M+pKodXFzAkGwOAfYMdAeo+nqVOmzpUICUVqsRAHkXBCpyDKkgmbQhBJJEM3VutuwXtUazFKyO5KhCoVj48nJBYXYOJg5hW2m5rMpYVDTqGEcsSlMWGSakPddcSvvPlgfUAM7b09TNUAUysCkageWCsy1iwEMAAroFtz5k8WkMs17trWZRWpspo3x3FSGFOnUIgDDBjaExdDcQdMOy3W4phKaVadxZlYm6pDUy1SGYiVY3k4kG44HAXN96XsVy5Kkgduy4oGYsFQzfUMwgHxIljIJCvuVbs7TcO5d3qVkcsLoFN6fBBt4eoccmc/Bir0932e0q9tmZ3peS1IGVeQF9mYgm6D9JwvGh9TY1aqG6Up0KlQOtVnJFRwt0qqkhrgptCyDINwiSK7g09vTRa1S2juKXiSVQWp5OlQFBZc/wATaBJEMXDltukVW3L7dqlQ0waVz02MhXo1KkWYLMSvOIKZHlGuPUuluoq2mszBaagK7lgzJJBUSxEx5DGQMSIO1NtWoVmrI9ZgyvULisgBVSbVh1kkCozKTUkgn9dB6vRK9PasvdqBO0aigVAVhwA1NkA+pg4diGNqhjn2Dr0ro4PbWq602NxN9RnkqZDEB4WVm2YkMW9hoX6wo00NIUalNwA01EYm4scEi4oGFmWSAxPHjq/03rG5KlKfccAwlztBDqJUsFCi/MMSntmQJ5Ukq7dlC1kSxxWPauRqa1AwLyEIJamxUEzOLVcNcQIbBA3UqB/ialY2VaZq9xi0jvhRd7SjUzAMZPzoB6621m/3AkkFgZJkmaanJ/X/AKaO0uq1drSkbOw0A1IVGILh5RSCPBiCFtNq8ryMnQX1tubt9uDEQyggx4sKaBl/UNIP3B0Fz0b0k7jvoKltlI1EW2ZqPKxyDMKvJIM8aN730QKS06iNdTTtmy0MxLVFJCktABuImD+kCQo9A9SVdqHNE0wzwsmmHJPsuWGIvMe5jGcEqv4ibkAU7aMCwiaTAixgUwKkZZRI0BTqPQFpdLrVe4ztUp7cAWraLKlIC1lkmA0SWj/LSb/BVht0rQTSBJJER+X21NwGcGoiyR/NPzBnc+stxXoNRZUYNTpp4gqTFWm45eGPgALRlSx4E690OqW7BqPhcy1gygrAG4q7Ui1R5loRjwVgqJmRoD+z9JVCvb7tlqSwgEo7O3gQHx9JBE+X6HTxU2podGVFer41YvVyhUHcGWdlVmFMAm6B9P8AcZpS9cRuDWp0/ColEVWiXvW5SQVccy8DEiPidP8AuvUdE9NprUqNRNWpUqZUsoVN0wtq9sg2MSEhTJn3E6Bz9GLGw24ioPyxioSW9+SQCR8SAYjA1NdPSdIrsqCkuYQCXENHtIuaMRAJJAgEzOpoMe6lTpf7Y37VDlagK5IGVE/SQZ4zpZ9V9ZNepSFPuIKKNTBLscsRkFiTxg6M+uNuq9R35rF0V2AQ02ViDCm4gNgYghsm4a5dO6RtDDoxemGIanUYS0LPCgEgwTgAyCBGNAqdTd+43cAUj2AAAu8vbJ+czGAIEaKbWvW2tYI1JCyoSUKzEHuE1DTFxZSD8lDK4GBc3h2lGjV/h5aqKlPtVINwSmA1wUopRbgQQ0kkAyRGnPeVEbb0lqItWqKSiLlMXhb7b2DE8T/MYPJOQSt3ua24qV7aLxVNPbAqzMlyuLZZmMg3FZ8gQ/3kc/R28NOvUVZqK4IhThrDKkTbIODHuDMaPJ0ba2UqdOu5ViZHdXyLlWhmBAkxTMiAJWDjEr7OnS3G3qBqoAYzSVoNRhLU5g2hGtbHkQsExcbAsdZ3tcU6sU1ZDSdfB5cVQwpkQvm9o7gIAtIkyQpJ79KKUtrSNRFUIqhr5LSTAAVyCPgwuACYAyK/RerTuQ/YXb0j21aFk3MuM2qbSXXIyTaZgHV7qu9u29WpXpICh8aTOyjuMSKa/lFyTbMuWCtIAtBkBW23qKkKjFaaU1W01KjKAzKBGGtgxJ8QSwzxB1Q9dVCaO3e03K6EKXugGmxnxzkgCZ+3Jx46pXo1f4Wo6S1Ilql1NxSWlcwCr2wIVSChZZ8w0/Gp07007VnBrFLAtQs9MOtVL4RmuzNhLlCJBEAKQ1gAj111VAjAMVHKglQVKdtDUDSlpke4ueIuaZQbcBadpju0wqthQuCKbM6rhj24BIGFPILQcoenqgbcoaZqCgOyor+KiZdXuEBg0E5MQwCwGBFOp0GrTQ1Ku1vNQKioWyi1UeWCibLWUEDhWeCPGNB06y7DZqjtd4Zh2LK8Bz3FM2NzhiZzxGl0qyVrZIcNgLmGGV4YfpdxycgHThT9G1KjG6vTCEuEanUm002pnBC2B2UNACxk8GBopudgaSm6ulha1lVSB26nbm1gwhhhlErENaDoF3Z12p1QWpVVIw6klQZCSWawlVI9wJBYC4Hni21UbRgxq29zyD33oBWa2m4gWsyjOTAaTGBq3R2FLbVGc1iUenkIryKhCEMrWq0YJCk3ICAQZJ1c6x/CVCp7kgsDUceEo4WLpU+SsUZe6SYaJJ0A/qT3VttUSnXYKwNWnLOW8r1YqHa6ZAmLfIeRnVzp7NWfcGk9oqUgAH9nsUU3BDFcEPlWMFRMEZ+7faUu0hO4VrFk+KpclVDBdCLQSS0XRcfKeJsjb7anWIH5r1ajsSzz2+yLbjLfSYLD3/MXEaCud+GZqgpXUkpt3VLL9TspCujcsppiQCT5qQNLNV6hSoW7lSX7pdkvAIHnLW4I8fcD6AQYEO286erUdxeeCH8SLiadRM8G4hY9s/I5CbQrKtUhqNVkUl6iO3ky0laFYKAFBuRWBLTiGUHQGOmbx6TUk7tqsSBTChh3GJEQCSVm1ZNw5NogEU+s9UqAK6kUy35Rps7Nb+WFLeUmFBUBiT5NmG4+dU3+3qqlXt9hfMgoBce1ZifIEywiIH7QSr7ohmkzHvLqXM4gwRJA/l9uTA5A3tOk30mcvXpMr01NLILFwQgTxFoP5aKWutHvBGqQ7lQ0WqVDNQYZyXARGdIIYEDKi0TAkfII97fqdOkpU0aTM0WuwM0mEywAiW45GCAdXOk9PFfzeulMICMIb3YC5lXIvKIqkwRHcUfoE6t6jq1GNUhwFAUkBbUc5JuAYSWW/PJLFbQSCC6ju+5Ud4CBjNufGRx5MzGCIkmTycnV/qld6FRqKV6gWn4sKdSFL2L3MK5Um8spgkQAPbQipSMxxyP7QI/TQWOm1FXuFo/w3CSD9USPaQSRAMiJmRr0qiBYGGFEsFtWZDQY8QSQZkR5TMiONIEyAJuwBOZJABBwP2/uPiy9FFJU3PCm0pC+R4ksjGAJ4XOIgNIDruOp1CioasoAreJPnYGVWM5uVYQSAQv665beoKZDD2BC8HJxBzxOfvA1XA5+2TiT7frEZP766vTAcrGAxGfbnJgZjn2/bQXf9utLCDEKVk5VwILloyxJZic8/bW0ei93tB0raVN72JY1rTUAJnvVCbZBP3J/c6wtNsxRnCMVBtLcgGCc+OPbmODE5javRmyFPpmz3Tbr+FsSrTLMikRV3BYDz4JIUY50Gi9LZDRQ0lVaZEoFti08EWkrBGQR86mqnpfa06e0orSqd1ADa8AXAkngYAzED41NBgPr6sn+1N0rhiorGY5BZVyMgey86C9E6ky1TCXGshosFJm1/dcjIPl+3xOiP4ir/wDyu8k/73/2jXL030B6tOq9BkeoFHbpkiW8lL3AkACwMsE5k6Au/pfcDadtzdSp1A5G3QObIKuItUswOSpYxB516q+j1qdx6Ffu2VQAHZiiqSJ7hpxay84jgfIB6t6qXbBV3SVTukeIpntopWGGDgss5jDZyedENx64Xb0KSGjIqoz1QEKIe6SWCjyDB7iLgxAMjEaAP1GuXWjWJFZwjrWqbZE7doKWtUW1VLIrOQWUAmz+liJ1fd00DQGpvXRCajsPJSFUeI7lQSkPcPPPuJOqfSvUZSBTrVKJU+CEg0jIItdFUKViJJyYkkkDQd6bdnvNEOxpgMSWdgA7MixgAFJI4ugYMADS16NOi4vFtSl26pLM7qGNN2CKCEiUCh2sP1DyFksXQumtSostSg1Wmxo1EBe/NIeIZVaUIBJCsAGwDjhX6KaSbTcVK1IOxal22eDIWp5La0wLlSSRnIgiTq0vVe9Qr1mqMlNTSU0xTViajEsLCXUQLHNptgERPGgYafVdwrbhWpsvmKjUqlMogpMGLABQ/hMXNIAJTK3MNUuseq6yEgFVRmkDulyRbb4kXqygGe2hNjyZAZbhj+p9w22piiSDtQVdyL2iqHz5AwLVKHH8qkngC/6I6bSrdypVorCFFpD2zeWJUDOO3BP35zoKtPcVK6VEp7grS81WjVqAGwU3GQxaFBAWATNxMEidXT1Rv4QUttthVekAjVVAZQV8S5K2uQRBsdVADAkY8vvX+kbLaPcjVKddFDpTDG0ZAAypslboJJIiYIwRXTfUzrdQpOKdFroFshe5AJ4ybcGf19tB039erRqt3XVFYh5csCHH87du5wPKofpZSYFpGV+9X6rVSsLiqW2gJTzaisGVMIkr4qAWyACOGKjQKfpXbgLfSWq6iC9RbicycNI5zx76E+qfSlOtTmkqrVTKgAC4RlMce0GD+mcAmbxaNN0veKYVbVpz3WBkqTcgpgEGT75HPvz6ru9uWFVQRejNALElWZxkBKYBDTBBiVByNEOpdLSntVFc9veswIYeZ7aGwLIYAeFuYmVA++vXpTY7apWqB6RYU1VkDkuIDEfNt3HAtOTA0A3pv8PNJiQvbVgvdmGR7pVu3TkGWkG7ED9idKoKaJToVC9MtUD9uhLyzK4BZxeylhACySB7nmoOj7anVdd1WRltLA071KnBX/dlWkYsAgY9hoN/CVCtM1Fq06TFfMoxAIEEgnAMEjgTjQH6nVqFS8FXpUwpWWgBmtABBNMMGBWmbQJIUk+8Ba5CApaaaqrQZQ33ATLOTcIEAiVPIAJGi/Xiu47dalUd6FPuLZu27gVxTUgLJyrizGLbJJ40C6o5NWr/ABhfvgmnYqoFBRQgJI8bRwERYMZKg6Dg1CkVIX/EgGWuIODdbCBrgbIDLkXTOrLUNmAx7lcCM3UlGTAAA7ogFZM3EjGczoh1HZUbKS0tqxcUKbCqaqJddaXLUySLhLrMyM+JABHX0tSVdvv6quA60TTKN9KyDDjBDsCAFU4BjyzkB286Uf4VK1QoDfYtM0WQ2srMjA2i9SSTmR44Y5BEtUAdYUtBMAEggwIYRkEeD/qAONXn65UNE0nfuA5U1DJpmQfBpJtIDC2QPI4zq6vSzSoUGYKjVqVZYdZCrUvPdkTCiky8CYDYnkBdOhVYvUK4pwXdgGAaIBcwQZPtm4ng6rV6wlmaASfYAc/YQoGPYADGio6ktBTTWom4pkksgDIrwwJuuQPmBDf/AKlQNNKb/ZqrvQG378ufFCtoqPagdWFhGUuC8ExAC4BV6J0ivURqtAAmn4WstxYuCCFBQoYBzMAEjIxoXW8WIMyviS3MriM5AnHzj240eHUa+1FSlUKyrgAJZAOb80gFm23B8pAwI0e6d6ao9od4q9VgGa8fRdyMMCfJss0yfYRoFCl0mt2f4gKe1kXBxOTYTF1zAN48ZOue16fWrMTSpmpAMkKYzzNwtuIPBzmY0Z6r1Wq9attyFpUFIoEEBe2EcQ5CkAEEBoURGMc6a+l7VKTClSkQqXMSQHIEdwreVBPlJzwMnnQIlHoW4esKPaKVCL7HFi2Y8rifp5/ckD41rPRqZXpO2oEXw1Rw9JNx9VPcsQyslO5RycgE49jpIrevLnp02oWKpsLNUgorMs/ykWiJgHM/aToHWdwX6XTqLuCidy2aZQeZrlVcVWaECnk5xIzoHroBJ21K66bc3Xzyee4A/wD6hOprh6TpBdnQUFTCcqwYHJzcpIM8kj3nU0H56/Emof8Aam8z/vf/AGqfjQbpnU6lBxVpmGUhpIHzwZEwZ9udHfxG2T/7U3ZCMQ1WRCkg+Kj2H20vU+nv8FY5DYPB5nj940Db1Tre93lWnW29B47YpraA6q0TUGZWLrjJyB+g18/EmpXWtSp1gAiUlFIiYaVTuCSfL8wEDggBfmNHvw9odpHQVVe5wy2k/wAycfqRHgc499OdWmDk5/5aDD+n+nNzVMptqzCQCe2wGfuQDH3GtK2bNtkFF2DPc7904LGoxmJNwMdtOciNMRpgmef1zr5XVGUq4VlIyGEg/t/yPI0Cp1Hr1MCysARANzQcyRAk+X3E8H40D2m4XcVe1VFMKAXEKPFYAFM2wT5MpBnBuAiTqv6k6SaW57TVD2ZWorvLFUE5LQWNpDJPMEe5g0k6iR2WZf8ACJBRpIK1fq8vg5YELzDaB69KdC260qiILwYWsxkh4uKoASVhVaCQJJJznV/cdHpUlZtvT7RMXCkYm2Y8TKki5vYHPOvWwrIKCLTcEKouzkM2WuGCDM+wxGvo3fxn4H3/ALaBS9QbBnpSlEhEMsxkuZwSZliIMnOAONAOj9Fepuu0qWsBc10gKFAy4GcTAjksB740+lWJwTk84x/3xqnV39HbvUa0XRTDGMm660T8eJwPnQHrjaJAJgAx+mef+p0GO9BdsSVwVjM/05gz9vv8a90PUiVF8M+8f9/951421BTX7pJnCAHiVuIYfODA/wBdBnvUejblWZqtJlUuYqscKgYQXyQBZOI/SCckvSno2WL1PKmVtUPTIMyCGILEcCIyP1gHWi1kVhDRGP8AIg647moFGOPn2+NAE2Po+lRrtWWOIVYxTbEsP1A+Me0A6+0vV1NnakBUSqpKlCpnmOQSCDjM5B0QO8mR/l/poPuNlSDmoFN9Qy2TyI/bJ0Fhek7X6Tt6JYlmaUE3GAxzkA4yIGB8aq9R/hdoojbXckFoYjiSXqEseQAJJ9vbQDq+4R/z6lPCEKCFOSpbDmIIkYWcgTIAKuwdO9DKtJqW5rO9xBNJKzBF9v8AzER9UAYjQIXUN3/HbkMbKUwq2pcAF4GPJjyZOc6Yd502nT2iI1qpTkO6yWrD3BtIgR/7dFR+Hu3KLTPcWohkVQB5AhcMP5oIODEA4bOErdVqm3rVqVYF0W5SvC5BKMshgoaZj3EjMaARVo01OKhZZFxKgFZE8XQT9R5EweNNnova/wAVSKVkerRptCKGIH5ivPkDNimfFTE1siNffS/qXa0NvVuoL3KcOp5apcwW29lYrbjEkQTAmdD+veo6u8ZbKbqEW401ZnClST3RCiPqyYnAyfYGup6X2tImykCKjIvba6oCQxAtmWmWHufbgE6Rt8aY3Tsi2qlWVW65TY2bsEhWIc4mA0cac/Tm6atQpVqu4p0npyFetaROQlUhqwl8FZcActzEp282FE1zS29UutxVXqlEUnPLEhQBByYuxjI0BX1ZsO8TUosjOrWvRpAlrZYLVIAiGApgn3JUxzMr7k7JFWo3eq2rUWGcKJGQWUh1anLqRgkQZgwKG09U7raUxQWKYV2cg0xLFo+qRkCOfcYkgAAOaVSqKtYKYUhqhEQpdiByeCZH+g0FrZ0H3ldUUqHYNlywHgpbJIdvpESZkkD50wVOm09lTs3qGulSAoQuBKwQAbgAFzjnIxBxX9B9Xp06rI6ovcVvzuGSBdBJMWG37GYnHDZ6j6EN7QUUq1Mw9ytNyGJUglA04J49+ffQc+k0en7ymxXbKBStD3oFKggwbkYmMN5TJgzpk6e9IdB25pVXWmawhnupkg7piQ7UiWRTkXjMQYHtn3R/T+82tZsUFQob3quDRKEiZIg3CcDxPMTyNP6B6eq/we1Gw3S9mncPMlro3HcP+GwGYZCDJhiJPJBr9KUbNnQU1RVIT6wSQ2TwWyfiTzGpohsw9i9y2+PKwELP2kzH66+6DJvU7r/HV7uBU9p/pGqPVTRq0bBVFNgb0ukAsAwAOeDMTEjVb1xvLd9uuYNSJkYwv3/7+3Okav1NruSIPiREzM+xP/M8aDQemb+jszTaoiLVrQtRjllDCbFaRCAgG0AfJk6tdI9Yrubu2ZtYg+OIibj8TnWTpvGvJJBJP1MoJM59wY0W2/VtxStZahqIvjbUlqQDHHjMATkRBBGOI0Gq0d3IkYGqu43liuTwB8fGcfMf9DqhtPVtLcKezTrGxbnVaRa0yAVkTcZiI9hPsdct9vyaNUnbVgFps01EsEICxmTd7cR8aDx606bRahTqvcXTxCg2l1YiQJ5KE34Pu08DVXr3palSpUXCP4gXkOWA44k2AAwJRQD8aXunS25A3JNQik15FW1iVSYVyD8ABRHtBGiPVvVi1qbolOQwBLtULPgqSoDU1BM8wW99AX9K9xu9XeR3GjP855JBjJBJBjAjRXc0nGV/X/6176BsF/hKKMJhZgj+ZpLc8SSdWX6JTIi2PsGIH/PQCaPV0pB2qEgjA8WP39gR8/20E6/v1rIWUZYgz82gqAJPMTj7++r3qraKgRU4BkwBGMe/OhW02rKKbNVRVJIgOAxUkxMOGHuI950HDonUhRvvDkjC2n3zz8CcaM9H6xdXktaoXxBtw7mBB+Qs5++JnQgdLDV2VTCCT8gDJAk/25nQ6ltqj7iynFzMqgE8zJBE+wAJIHsNBqG93QEgz9h/8nQulVmWLm2D4kRdHvg6Cdc3bUavbklbAQTyeVM+3IOPbGhtbrLdt0tm4EYMETj4Iz+2gbNmHmGODMR7D2yeT7/21V3u9WmzllNw95MYHwccfGh+/wDVK05UIQQYHGAB/pHvwftpe33WDUBAPsckczHOguUOtr+d/EFn/KdLUAUMT42mFIiYzEiFPsATXoZ1p7bcblQWYstMCowmVW8oGA4NywSBNvwDCdVqKUqyo8iHXPBBgn7yCZH+mmX0jsV3GyqpSpxVWrTvYwQ4IcgScKAP7Z/qOg9bv8R3IIClGX2ED9fLyHwfpOR76q9rcb/Zo1OiC7VwHYEKKgpU4VvJoASShMxJESTGu+2/D+su5R2FK0klxc3v7YTM8eMj5Omrq3Tl2+3Z9swoNtlaogBJQhQWemyXR5gHyi4GDOgU9j+F1Q1AtavSVSCfyrnaVj+pUHvnPt7+zB6e9D09nWaotV3a0qsqFADRMgSTwIMjg6tdL6iu46etes8Opdr0lTTdXdVIzBwVwwIYMJGi212MKL61Ss0SWimqkGeAiDBB+TODOgzD1B6hY16nbxTckgOuGDjyJEkG7Ek/5aEbzozLSXcEKKNRmUWsJVpPgVYgyCCcTAAzrQutfhtRqG+g7UD8QXE/MMbv/wDX31a3Ho9H2VLaZBp+SupAipBudhBBBufxJnIF2NAldN6rT3+7prvUvdwKdN6ZZWuxaKlplpJMNIIJ9wYDFX9M7ajRdDV3SUG/xLSYfIINQ9plgAe8e3vzXofhYKVRG/iybWViFowfEjg9028RJB/fjTJ1TqNOgsV1uukktTVgFJC+VxtgTB/UYzoEP1h0CjQo06lBGCEm6oZbmLfKIAOSOATOqPQ/UD7dYDXU3a5lybeAHWCIaBwCJAGZg61XbVktUIFVDgBAFWD8BcRpaTpu3q7urVq0UNBaZoyQQKtS+TUQgCbfJLgTk8jQBOreqaVag1Mt5SGS5IkqR9rQLQZz7/bWyfhVSK9K20giQ7AH4eq7D/Ig6U+ndN2yJFKhSVSIm1SWA/qYiW/8xOtD9LU1Xa01QBVAICgAAAMcADAGgLampqaD86+v95T/ANo7pakj805tkHxXBggyJkHS0yKxISmx95kmQB9wIHuYBOnL1FSQ9U3t3tVk/wDpX7a4VtoLQEBCzcACABB58gZP6hvsJA0CxtumrahZHJg+Knn4uxPzmRxxrQPS3p2maLtVUEViPywPpFFyUM8kki79DxyNLVamKaGCblYw0Fj5HHPJLfp760PYV6S0U7bF0tUBgCRHyxCmJPsRg40F+ltlVQqi1RkKOBPMDgD7CAPga4V3BlR9PDMCBg4MfcjA/XVXd9cSm0PUTmI9/wC3J/56q7j1FSUgmoiyt0vAxB+gljdmRAnM6BC650NqNdwyTTAVUap/MsKQ0gf4njkY8hU+2hm6MA+Xj9IGLYngYx7DmTiczo31n1Cu73VNaaqVUikjPK3q8XXG4Qt5uE58Qf5iNeepbB6fiTkHg2+JByMNPMcj45GdBpNEgCPYarbzqi08MwE+06Un9V1UpLfSvRhAdTYSQPnKkgfYcaXxUFRmtRkgSJa4n5mBoHP1Bvw9IwQfuRJ+32HGlfuOEBNa2wYWXJOfYWQSSfY8a4bfrlWCkBV/mzJxM5jRfplNzSJWAGUeQMn9CBMzn2H+gBKm6io0N7HEe0Dk4j9BPv8AGvfpWvTXcNWqnKqzKF8pdmVQMc+Lucf0nU3Ozcu4NrXH2uQA84B8iI+4xrx1J6hgsivGJRVWLSZBCgXGYljnA9uAYOp1ae9qUxTWqwQEu6oyqqtJzeBB8Y+JJAmJ0t7ij5GCAZxDAx8cZznXzp3S3pkvJUREfrH9z/ro10nYBEq1XglRbkYkxif30CzuadxLHLH2JMxxjGYGuKU8k8T9v0x/2NWno3Ev8/21zTZMYwTj4KjGeYjQFdjtdtYDVqVL4bxW0KCeCZGCB/f59i+dC3W3pbektFGRCMC2WLSQxciJPPlxxECBrNBTQugkm5lUkx7mPaP7/fWq9LpiBwAFBCgnAMg8mYmP3Ggu0yCZz9sH/PVTr1YGjVUrcHpupBxypEatVYUSB/oP+/00sfiDvDS2yNTw7uyCZgCC3E+3/XQL3pbrlShtKlN0VqVRb0JgwzwDAyrA2kkMJBC/bTX6Kr7p6FHuKgoCmVBN3cNhIUiTBS0ROOFjg6Rz0Fv4iltKRFncs7gYEyfrbHDKn8p4gffWvCmqqFQAKqhVE/Sqi1VE5wIEk6D6ag/6aobqvbVofV51DTECfJke2cgQSIz7ka6VXg8Geff5/TQzrmxO4oMlpb+cDibPKJkQW4BWGHtydARfdeRW1THBD/PzaCAcHQ/1T0wbna1EIF4BZLcZj6cmDIBGYE2k8aR/RnUew7h7FWqqkO7hASIF08TB/X7jTxueoGBkEGTJIUEYlrjChfpzMZGgAVd3/D7QUGK/xH8OV5AhmDIMj7iZ/T50N6du3qJTp1bUSmLDTp+LEJ8/03cmJmSRE68euilV13NF1ZWFhIjNsRUAIkqWZwScYT3Og/SequlVFZlCllRiVGFdgDM4IHP2j20D10WoVUC5qkeNwHH2eB4mIxxgx9tX9LmdrT/83/7NrOm9P00rGpTuQgW2z4weMHk//PzOtD9J0yNrTBiRdx//AHbQF9TU1NB+afXbler7uDE1c5jFq+/t768UOurLSwtXFpcEt9xwSDggx767+vNmz9V3cMF/NwZg/SsfYfudLe+qMaj3tewNrHBmwBQfjhdAz9C39TcVmYUCUS2FpIzOxJhVwcAHyP6DnI1z9Q7sVxSInxJDDiCwyBbAHkrczMTOhnR9sotY3Fjm1Syg4wSUII9vfRLqW0P8OxkAQpAMgkhxJAcDEAiROMe+gD0B/wCIpmZ8iZJmPFs5J+x/bRTc9LFc5MuAFDeWPsZJn+YkyImNcukhRuKA8AAzlrsCLGmSuckD2zOmhOlJDWVgwP8AL2nKifioizAJ9yfbGgQ91sXosA2fcFDIPvyMAgQf7cjRx6rsgeo5nKiATJAgTjnJ5ydeOtUirgHkLJOPItENg4xAyowBjXrptBWSXqBQrQARdJYcgXAzjn/XQetw9apRa43LS8z5HH6SeII9v/mjstza3wGFpxwCQZ/XGNFtzXpMrqq32Fgjkn6YwQIAECFiDhVyeSO2i2uSFDGIAaYkESYBEkjice8aCtuKdjHBFxEg+x5I+J4+P89Me1pqlFCX8GAWJg3ESRz9sfvqgVLrkKFgBfJSSwIBiWvI/mkT9zxqbDdOhaiRF39QOCODBmMT7Zk6Ak+8LYAwZHBUGOLSQfYGIifn31WKn6LjdMKpYKA2WmIEweZkH31yqOA11zEDibTiST9XyD7gfb51c2QGBLL9IgkKDJnA8QRhgBniZEiQ4V6iWAES5y1gDKbfurFcAf5/2KbmBs6cIKfdYEhTMzORkxIUGPvqruECyCzgnJlv74L4495tjEasdS9TbSqwpVKT00XAxNgEhTCE5AgfvoF/dHJgZGTzMHOfj9DnHtqgqMDKEg/8Oc59v30TahDRSqNUW36u2ac8iLWaT7ZgT7Tqq9wjEGeZjPv/ANP+zoBiIyxaJCkH91j5B5I/6a0boPXKbANOeDkAjMZB9gPb7k86TNrtWYmIb7WiOfcnCif0P7atL0XIYM9E8SD7ge+YnB/QjQaDuN+wBZQhHsxNoE/PPtpU691RNwRRqVAzDywPESIjLCP3mfb4I7/ZM5qV6zDH2Ezxjn3+dedrSp0fp7ZIgGfbOCf+HmccaAt6QRKO4Z6lQzVRkW43AM5pkG4DDEJbzn9yNOH8ZmCfe0JFtxzxJmIgk8R9tZtXqofE2mFhyogEmASRfzwcfrB4HmjWqLhalVSYUeYIAJgCHLcwcrGPcaDUW3ACF5HbAJLT4hQDLTxGDnQPr/VD23saQihyyiQBAMkj/wBU/Y6zel00sLHqutNpYLdOYOY4yLsg/qNEd9Vrsthr1GQwGW60ZPDimBdOMtnEToK213idxLgrqCyMIBBUzwCpGBESOP2116s1AOFRbAT/AFPA5+le6UA9sfPxOqG8262hUBWG95WScFVkkkQVILfBJgkA+v8AY4UwxTziIaZgxIIkA5PPFp4jAcdx1M2lFg0zE3ZPM+0D+wjGNUa6AqZ5Iz/98fvomuypEm6pakEX2FhMD4aY5zn2+2jNJdmAKZZKrg/4jeJz8EDJBkxH76Bl6P6nNemHBF6gGtTUZUjliMsqk3MG+nyyRrUPRu9Wrs6TqZBvg/o7D2x7fOvzCahDEqSCpEMCREcGfaQNfov8KKrN0rbsxLMTVkkyf8apoG7U1NTQYH656n2t9u0ApFqjkEulxUQv0xn78jjSFXSXYDOfq4z8/vrZfVnotG3hLbkq+5ZqiU1oO58bFYkpMAXCTj6tBum/hQtcCpT3tMB3qKoakQSabsjABmkwyt7aAB0+jCKUYRERdHAGWP0iY4JnGufWVYKROCFZTMzcwifEe2ZPtxrQN1+GiOoK7yiqrhjZi4CMxUgcD786q1fwhZmVTvaQDL4qtPLAZnL+WRM5/XQZptFbuXgghVJOAYBMf2gk5+DOnn076afdk1ZKqlo/NZmue2cgpBEFSQeJ/mjP3qH4VLRomrV31LtIVuK0WeGJAAADMSZYQIPI0z+lekuEapS3lF1qG0BkdPzKZCEMrvdcApUgAZiRjQKXqj0ZulXxVaiL5TTpgSQnlgeQWZhQIHxwdK9XZOqwQSCxj6lBK24IMRM/zD2B9xreaW3qBiHq0IUS4F0pg5y3H08gYnXatQp1AA703BW4BiCCvuRniPfjQYhsOju5amEfCyzdu4EENwY/4ruQZ8uZImz9Nbiq9RaalwpKMyqwWQ8WhrAVgw04j3gTO5HbKgi9EEjGAJbj3GTodR6hSqFqa7he7fUoqrg5ekPOBILRzg+wzoBnQPSwpULNwErM9pdXRWRSkgBblJMXGWJJJJIABtCx6/6ItOolajTFMyoaAUpkcW4hFPPupIJ51oFVGUvdW26hUuMzKgASzLf9PODiIzrhX31OlRFWpWSpRrFUpdumzmp3OFCqWvuGcD2/sGa9a6HV7t8M1K25Sg/qBlWEwbRMSRIyAMxXG1NOoWWQVJUARBHHFxBZvgExGdaX/D7fcmrt6dTtvTCSltsXoHUWtBICmSFKwRnIOh9fpe3oqvfqLULsVoCitVyHUMxKrTJJKZMwIAzzoESpTLKIlRgC8kiV9+P+nx8nVVNu5eQSWyRK5icRgjkf8hGnyn6VpV2qLS3Kh6LmnUQqQLlhmMl7ivkPLj21R3foXbUXohN5UZ6s2KtM1Q0QrOe3JVQWEtIAJ5GgWW6Z3phwh5YwcSIBGcyI+qSDx8a+Hp9IHxIre1pJlSIEy32J079I9H0KiVO3ufFWem4ytvaZkJgt7Mp8jzz765770XToU33NTd0wgzeKZKgMQAAFcliSQoA9yIHGgV6fphgJVcTInIH3EyfgQI9s6vUPT7hbiReJ+ST9vYf6ffnTh0npSuqzVALyFV6bI5jnwqw37xqw3Q6bG3vUSxMAYJJieLpn30GVb8O7eSMQSLgoMwMThZGGB+399d6e2CQJaeIPGOVyCRzn51o1D0jcxK7imYwQowMk5h/fHPwdBumemKW4U1KW5hWqNTDMtoqMmCVlpYfUB+hxGgTD0kMQWWyTHibuff7ET/8AOvYowVVg7gC2CQRj2ILZ9/8AnrQF9AnyjcIYJLYMiZ5hsce/uNV976CYSw3qJ92HOMAktMRnBGNBmHUdioWS/HKMYERzPOPkYOqG42yGSr+4hZEke1sH/MxwPnWnn8Knkg72mWAui0jGORefGdfR+Gtwhd7QJAJi2ROAXjuYiIn++gzTb0ZgkMAQMfAxLQCTETPA459uwRX8fFT/AC4WcTM9szbjnHA+2nvdfh4rVKdJt6rGtcEtRiIpAFgSHjAt+o6t0vwtBhv42m2MEDHjyQbzxj3wNBn9PblxhlAAgcx7ERiIIA8ZkfHIFKr08mAeZAzn95GDn2M/bWpbv8MgSSm8pqy+TePA5ki+ADkkx+/zR6X+Hz7papTfK4Sq9It2iM0zDD6sifcYOgy5tkPK02gGRd9Ucewg/tr9BfhckdL24z/vORH+9fS3T/B55M7lInxApnH2+r/uNP3p/pX8Nt0olr7bvKIm5i3H7xoCOpqamgWvUPphtxuttuEdB2A62urmb2pmQUqJBFkZkZ40vj8LSKtCp3lbtsxMqwtnc1NwGS18EX2kHBtB+2i3rX03u9w9P+F3BoqylK0MRABDoyR/NcpQn+lzoLuPSnU2SkTWmqwdmK12VaNZ6oYOAB5otMWBP8vIkB66T+FTIQa1anVHdo1GXs+Ldlay5BYrLdxTxAtA112n4Ysjbb89GFFNsrMaZvH8KWI7TX+CvdDAzwedcN36H3xqPUWu4ctUdf8AxDgAndK9Pxm2BQ7ixESYzzqbD0f1DzWrXqENXpM575AdFrMzlI8lJplVtwMAe0kClT0ZSo9KTYmrTp3NTVqltod+6rezA3ORaMzkaH7n8K2Kqi10tHdQF6RZkSpXFYMjXiKwIt7hmRB5GS226BuxsdrRapNaluKb1GNQmaSVyxW4iW/LtEHmIn3159G+nd3t6t1eoXV6ADzVZ/zhVqG4BuB2ygx8RGJ0AQ+g6e4qbkpudvWDd+VUG8nc1FcrXenUkhChCYEYPtGrOy/C4ruKVWtWWuAirUlSpJWk9M2hWsCtdJUg+/uZ0G2f4ddQprVKMqE2rC1fJ0G4eqVQhFsUq+QSZb3A0Uo+l+pCvtm7hspIiszV2uYW1A6uAbWa4pBC5AkmRGgqdT/C0Jtl728QlGe964KoyNTSjTDEOpBREWDOSW4nRfZ+jkTd0mWvRepRr1a5Rluft1wAP57gQQCGOCTrtu/RdWp0ens3JqVWNA1y9UtcRUptVhmk5AeBxxxpf2P4d7+matU1FatUoJSZlqlCy0q1OEDBZW6hTIu9mc/roDfVfw7evvqm4estjiooTt5iptzRtPkAQDD5BJ4xA1c3fo1n6XS2R7BamqLcUcKCnFRbXDK/803ck/Ogr+muqKgCPh1ZYO4M0AdytRRcRLkUgUu59uM6+dQ9CbyrT3StULd+juVKtXcgu1cPQxwoFOVMfMGRwHbffh0q31626AI7TPXZYYLS2rUHly2Lie58YgzzrlS/C512ZoK9EOXV1qhasoUp2CpTirK1Pfm0jGdctz6U6k9SuUPaRqFSki/xDN9VJRTuknyVwZYAD4mSdEG6HvqG4bdLdWh657IrNDo1JBRQK3iIqBieI5n20Ffqv4cJUqVbt0iVdw24YG0B2WrRRI+oFgpUsQMeR4516ofh4W2+3FKrRUrWO4WvT7hK32GaJ7sQwUyDKmeNEfWnpOtu623q0mVH29OsUYk4qsaRSRGUIWorfZjjQTpnoTfK+3R6zrSXb0qR7VWBTsosjiMTLEMGGZji3IXN7+FYcVYrKjVRuLmWnk97cpXUPBBYKFsieCYjVql6bprsBtf4ilTqJuA4ZTcq1hV7qJa9Sc4FkgmSRGNV/S/pnqabmlU3e4DJHcqKrkjuKr01VRH0MpWof+Ma7+pvQ1Stu33G3Ips22cK1xAG5AspVSoH1LTaot/IkQMaCdX9Fbjc7nb161ekOyabFUptE0a3c8SXnyHibpA5AydUOj/hlSihWpVqTgCgy1FpDz7VepVLhg386uEmeB7jGrXTfSm7L0e4z06K13qdn+Jdyq9pAis+C47ys5WYhoyJGvXoHo+92FKlt66d65lBqCpK0qaUsLaQAIYBBb9V1xjQcfw99LHZZ3D0EqNtwppJCm1Kjs1SobjefO26AIGeY0Kr+jdqaNBU3+zCVBWpKxCEN3K61LqEVAO8sLTny4X4ALP6h9Gd/dVKwpqVq7Ott6pVrXYuUsAJBAwGEnAng6Xa3oXeHZvRiX3G5NZyaiBUX8oBKgWmLgVS4inbnH30DF0XoW37W+21OvSerXeuazIVLr3iwAqAMWlQSPKODxoXt/wxdre/VpPBUle0bSE2jbdcM5yJV5+RiOdF+j9ErjqVfdVFtpml2kDVFcz3LpQKotQjJDEmY+MtugzWn+ExDOe+GuoGkGIe5SduKBgB7SmA8ESOPvr51T8LLaVdqBp3slYIi0whIq7ZKISbsC5b/jy+c60vU0Gdbb8MXKtfWSkXWsCtGmVVO9Qp0QVF3IsvY+5Ptzqt1H8OapWmi2hqu4moaKCnSpUGpLSqoFLk/mKoOJlp4GdadqaDOdz+FRLbsisoFe4qSrSLqtOoEcX2sgst4BtMaaPSHp07Oi9NmRi9apWPbSxV7rTaqljAHAzo9qaCRqAampoJqampoJqampoJqampoJqampoJqampoJqampoJqampoJr4dTU0EGvupqaCampqaCa8++pqaD1qampoJqampoJqampoJqampoJqampoJqampoJqamp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data:image/jpeg;base64,/9j/4AAQSkZJRgABAQAAAQABAAD/2wCEAAkGBhQSERQUExMWFRUVGBwXGBgYGCAeHxodGBwdHx8bHCAdGycfIB4lHyAXIC8hJScqLSwtHCAxNTAqNScrLSkBCQoKBQUFDQUFDSkYEhgpKSkpKSkpKSkpKSkpKSkpKSkpKSkpKSkpKSkpKSkpKSkpKSkpKSkpKSkpKSkpKSkpKf/AABEIAMEBBAMBIgACEQEDEQH/xAAcAAACAwEBAQEAAAAAAAAAAAAFBgAEBwMCAQj/xABAEAACAQMDAwMCBAQDBgYCAwABAhEDEiEABDEFEyIGQVEyYQcjcYEUQlKRM6HRFUNiscHwJIKSwuHxFrIlcqL/xAAUAQEAAAAAAAAAAAAAAAAAAAAA/8QAFBEBAAAAAAAAAAAAAAAAAAAAAP/aAAwDAQACEQMRAD8AZPUTsN1WhiovClhyJtgT7DJ5xDaV/UyVKu1qsjK1Omb3SOCIdcjk5nGIMEzMFPUyMu+qw8K1Ul4AIKwotYscSCRj/rpY6zZTW1VIYpULHgzgW4pwAQzGAQJ/toPno71M1Gg6AA2tIlpm4EkWyZLFYBsgEkkzq9R6WoQVQabkhblTzQGoSoJx4kmCOY8pEZUH+HWxWtuGDBSAgcEsyxDKPGxhyG95Eab+tdIqXg1XDpMh7be2FDNBKrMEgeRkA2/BkAFLaJTekahdw1N8AjN2LDP0ye4pbEXewk6Y+lbPuL3FZVXzf6LXYEgjKni4EWR9IiCZJT6m6IdRWcVTSri5cQVEhgZA/QfAYkH2019E3jKofuAFiSUgeSqq4DAmCoICx7EyJzoPj9BNYFmquzkkKxYAhLyQWtUveQtpAnI49tAqPSktV6hp9tx9Vrny5IgH+YBpJAIJb4IF31XSWjlFeKjEhYUhXLc+QJZiytgkj6yD4jQ7uNVFl1hUAqtMkxMkWKSqkRfMm4EkiSS2gtPSQEqyVELMxBAgWpzHtblAbvh/FSDqs9WjUvphFa6qyholkyQCs8sFMHxM2MZxIGbzcxYncnzJbykFgPqWMTlwpAnJz5MNehWZ3bt0yQbVCgH48EPkMApMcQuFGAAcNhv1yiW0qaDuIh8bnDFhlYMQUUyJksDAmI/XKZDijavdcvb3RC2hFIZlBZXYxLKCHkmWzpS3lQ2QKFO6UZng3i41PAywYSKiraT/ACUxyQT8odMZwAtU01YOJhp8cE2WhsrJM3E2OYFpgGLq+/tr0K1ykvVVWASRTMoZHm6hiBTLWWzaTEsVKvuurs1Q1S9R2D2gswLWgN3I+GLMWQiCIWAPbp6gSuPKtTKW1QoqAWCU+RbPc9yZJ+qSSJIvpVWFJAAIvN4WTItxdFyAQTAnkyM+QMB6lSFRQSbSisGKiUbEoq01tSmWJLLbeQFBOBd66htxuRdTqZpdvtO4ZQskEKTNwYFhmOIJnxIibCnuPNapc24U/mM1vItYQ1Rhm36DEG3nRn/8MqdtDkqSoVXKCoL2WSomoFEAEeRIKriQToAey64naIWkq7hAVLcyz3KGg1DeIIUWqYxJK+WmCl05dtMJYLmlCtOpahYkGVV5IS2nkESCQRPkC9R9JWnSR1SolW+VLWEWsCLJxcJB/wARVj6cqSNWuldb7tEkU0e0SyuSFqEASpY1GUmTNpUBgHkRA0FepvmRGqG6lBYotplouVTFpCRKmRED2bxdO+26kj9QDUwm4eqHUKxC01N98jAyUDNkAAnAPjr11Pp/8VUNWrUIBQyqMDUdoHi5cwq+JKjyDGnULZ+o/VoUqYUDbozIqrcSDVYKpUsXCkjJwBIyT4wNBd6MRVW80hTqLU+CGmkzouY5H5izmM8zlT6zuNzendqAgmxu39Kq5T6WWSTLMsEgE01yQACwbDqTXusWoGKqoMBMsSIAIBU+JuIzgCFE1t31DbUg1gWjUqD2+qbTCKFlR5eLBoUcxMQAr+Bqm5HoVKlS0VGWk5aFqYVX87uAQFUgC1IsEhl9eq0xuxWVCqdtFtBMA/l3E3SSIDc5uIPOmOvNNQKUoMAIxSHqEWgkSQLYNimSZjBIJUa1Oo9emKpNRqpW6BBaWC+ULIcwQWhmJP8AN7hZ3HUTuXrPUps9aswKhQDas+QCmCW4AOTClSIuOgBqfB+IM8GZ/b/XOmP076fWvUZatZqfZdFcMIa175iYAa+fc/UYDEZV5GI/U/vyNA7L617x/wDEU2ZQrFbFFyhSbWtAAuFUlmcmGhRAMk0d7VSuwCvWL1I7YZDgZimpDS6fTaSJ8EAIk6myeqXTuMQrUggY4ChRKgpb5eMEKJy4IyJ16NJ6Bl6dOsQiuPy7PE3B2UFFQlWtBNrkmDLCRoKG8phDlSLqYt+STEsSWMHBzBBJaJzPG9bbherKCcuGDBiMBbR/UbjJB8saLeoaTBSagBaQCQ8wZzkUwHjiSxIvIPIt50d2VRE7S02NFancIKsQ5UCpcOeLgW8cmPqggOTqTBg3ce4Em4sT9X1EcnJm7GYHMknb+hdaq0ui7epTK9xmsph0UKS1ZlVSO4oURAkHHMHjWMbjaiq7FFswME4m5QJuMqIAgmTGTPJ1bZUgvp+glwA71pvszO6aVmorIrHIBYQDiffQPvS97XdJrUAjTHhVDq2AZVvExJIyAcH2g6mvHpPbMmzoKzIzBMlCpXk8FFCmOJAAxqaDGfWzO3Ud0vcUIrz5fTmMYHOBk8Xanp/rVQPYXBtMQIqXXQ0248YtJPIB9oOvvrGoae/3lUH6a0GGgi5RzmQSB+41z9F7p1rV6awKbBHMLljYFFssIBFze4+dAD9KKE35V2NNR3VObcqfpPxlePaNP+93ZFBnS0sxUAvFtpIEqxIBiS3PAJ/pGs7qB06m4pKS5rVbVEibgzR45iDMDnEjTPsuoigJF1gaHQSERz5BVIjNqkxjEgyIkKL9NeowLKCFQMzSEkUrcuwklzdDMBdcGJJjRra+mxg04D4hGJI5WWBMMGPK5kZJI9+fU+qhnVtuWD1BJYSvbtXJJ+kkyKcAQcgssAjslZ0FMVaIgpMCo5Kq0QoY2lp4P0225byEgI3/AEbs+XapgpUXMPabWuvlmVAPpRQCpaCPpGardMevUMNTBK3pGeHtIBWV8QWaCR4loug6s9cqGm1SoWNq0wtN3M39sqFRSzubQQbnBBLUhayhxoLX3zkRVamqkg+VNYXzJYwqg2++bpJu+rOgPN6WWm22KMWNy9yaRcAGZJkkHkqBNsLMgkA/ejdMp9xk7w7aKs05qICSFIKBqhmHQHEjIxFuhuzO6SVjwDvUrm5mDAkXO6XBYJINwtMR5LM6KN1hqFKRT7bghxbRHbNQm01PGqWNx7glgsQByoGg4VOgxAerUemB9JYKTz7jNgCAeAOUEQIjz/8AljLQpU6YJWnhEAYM0liWlCowSwEKpjOCbdc+rUChWnV7SBPy6a3H6LkKgAlj5AXCWAISACxu0K2dB6lOkyCo7WsSsKVimyETLZCB2JJAAlTPuoEfUmzC0Cz1qTMpVESm30eeVb8wsGGcEEmOfHNCp1UA7aLCaNFBcZaHsRSpDXLAK8GEzwAc0+sbqpUju1XdqagKGMlVVkQiWiRdiFu+kkgAHXPa7e7tXC/BwTHjTUm0MSFAGcfeffQXz1U+JqOzoJP1RFwqAGAVtIkkEyFZjwVyT2fqJVSKjNFlxUTfcSVsV3LQ9pnuMV+4YWjV+h6doU91TBVmAvZgjXhTSVMgkMynuSbTCH+bC26odQ2VIXU6LoAsBtvXU3yJYLKg9sqSiWqxEkAk/ToKXVa1Qxit2wpAukWQyFlEYClwk3AFokgMSdDKlQ0qtwgrUYm24xkKczwGk4/pnkckN5VXsKJU9xy9vkVUAPNoKm4TyxYjF0+4EFktqLbd4iOVIaCAwImQBmPG4MOLY0B2huHqUSgVbUUyCrghFlAptgNiCahkwDOAdGOm7JG29N2Kq1WqgDrcSZUzZ4fUUBQ4ADQTxcVnpO6ZkeEVi15fxa6optBViAIULwRFs8EwNGtx1ZB/DqxR2WteIYsqxSCBX+ATnxUEAKQAWEAwbus1VCr0aZLQSFRIYGACp95a4C6BaGybgNDd3Q2taQzUqZUQpVrZMEMCrhVwbv5rpu98a8Vt+iVaUS9RbmtBamWa1G5NoBLBmawx5DHJ0C3Yq2ByA7jzVoMAgkAQwHn72qIAGM4AMNHoyUKYai5qErm8qSWNoFRYuCIQD5FjGBIlWVa9RUrN5QNpNwpNBaLvKCAUgrBBTGR+uiu030Mh3QCBICgJl0QCGZstd9Pj4j2ULB0E9Z9ZG43CMrAqqWqTIAHcZoa4CYkyf/pQJdD3TVOo1TTPbNRVLAXWx+XOEtkXGVgGMQDMhU323sr1Kf8ATUZDwYKsV+SPb509bDqKUuqby0JaaKnxPizIKMlSTm4lmB59/wBE31BTjdbkREV6wyfio3J9+OdA1PW2xo7J7mohVUQHWZZhL/S0BbWkWyAUgEwNV9nvaUvUeqpK0wykbdTlhaVqKbSS0ghuGl5yVK1Om9OoPQWal1Wx2CU7n4SbKpGKUHuHgjOSROvtPpiPTWmEbuq7ghyRlojKggFlF1on9Tg6Abuep1GASpGFWnERIW05jlvFJYTIHxE8F3WQygqygKsRgAkj2B5kczgj5Gr/AFGiVpMIULgqobm5x5gWzEAiCT9X7HhSppK9xojbKy8SCbWgGFybmIOYDZmNB5r1WT2VA93iRNpAIIKkQD5MAeRJGOBq3RN3Ubom0piCrF2qMzVLiq7pgygrRqGWHjOCJwI4zKvtRYFWqhLMrp8FzAKxaMyHElMnkg4Oz+lXWl03aTv12q/mCbaah2NV5AFZSRBkYj50DR6QRhsqAdlZgkFlBg5PEqp4jJUE6mrHQNolPb01Sr3VAJFSQbpYkmVxyTxqaDBPXNYDqm7yZFRsR/wKYxPwYxoTQrsjnyKMABE8llkSVkyQSY9vsYGiXrykD1HeuxAC7gCDk8U5tHuYMx7idCKCFavk38pEuptB9ltBJJ4IA94+4IVtxUP8TcWgl18h9wAWGOIn2kjTU9ZKIvd5kSrgvjKhmAi0hpAKTPkZIjCfv6YRoBBgLkD9DnjE/MGPYa1LcdApNVvpVC7WqbKDfVgS3DWz5sIAJBODJkBTdLWpTr1KVemKgDOzAOMWTBEXHAJOMyfnIXadNYIXRReT2xYykyEcEl1L2kEBoNv9XsINPWvqutVXqMCFFOy4hgyyZnNwZe4QBBK4BjQrtL2mRGAQS7rSDG/s2lcl4kra9pyYMN7KFzodJ6iwqhWN8VXljaCRAEKQGhpAjAIjzJHbY0K53NcC0FWHcl3UljTId/Ek2hohSfEOwEhp0OXeVq5FNaVpWT4owPhcALrmxyFMnJ+okltc6Cl6dSS6pSKrUVhJvuZCopgS9QLBYlhIDyPkC3Ttg4qG6nVUoTVFsYLBFVlqSTdKrJk/WZtM680NrRtLyGphmUghWUhHlVYtBYlSpMKeTxbdoL0/plZ3sDVVCOVJcZp1ZaBA95TJ9pnJhdXelbKmaZKU+FJAqMDLBoEeIKxMwOEyZwNBOsdfWqLVADP5AqgbOWMG1YWVXABwFPGAMKk0ogikylUeqXYMSwY24UezGSTaAxjgm/uen1ws9ksKkMSyNJIAFrFhMlwLlIMkAkcjS/tabu1qKHazi2TC5JaB7Dn2xnjQWeob8tShnUi1UUKbbQKgPkPIHIn6sXTJyNWej9QanTpuyllVatihxP1AiARg4Ye5PkQPkPuaLRLE9xgWZY8vYg4HBUq0k/IGrHS3/Ke6mHLfTAkgpGDLQoMrmDNsfBAFTvQ5VCfy2dl+ogzVACyrOMLaROLkEGedUqXUGoBHpspb6nKv9RVmzwMEMghTBtLZ5HF9pUp1QQWZwsAN9VoX4UMbGEQSDcMHmT421RJvuqU3BuHbQEC4tISXkEFgBGIB5OdBZ2z1GYsC/dtJLXAH2EQYlYwBafqMRGvPTdhe1cMQvjcfFTJuYEAGov8ASpkGBwcSddhVUlEQdtgQCSbPI/8AEohYKzLYk+2STGx2talVYCmatNrWdLWqgowL2gmC0FhNw8GiZuGgVOk0TcVkjB+kGSCjkjJHsJyDHwZwXBV32pp0yAAyHzMuq0gSIKwqAdyWghsk8mOu9o0h1BFsspvTFNRTFpWA0iGBgypUn9T9jN6oDUTS7iojWqxIJACEATZAgexBwToLi7IXXPULu+RY0hzmGuvBLTblgFlBaxGNeOo7x/OpSFSwKxQkxCU5lH5LUwoa5WwbApBABNDeUWcsXd2Z4yxBOMAE2+URGfb9teW6V44cgNggMODPws8XDPE6CsEBqKUUhRDfBK9z6lGYgAKDByJtgiOW/odrcUCZX6WBT4WswBUkSYC4leYwY0U2PQg5BarH1EksC4AAuP0HnP8Ab9dcOtoorbV5zIBEzISoDJk4JuOfeP10F/bVnodQDPAJoICFm42lAALB4uwpLaAIErHzpT6w8160+R7tSScn/EYkzAk/f301dS6Ej7+lRUBVqUHbxgKMbkzEEAAKMfAGl3r+z7e6roOBVb+xMj/noLfT67dtG7lNQrhQ1QgQFuKKLfzD9TYGBIJPsCPVuqs1NQS72AnxDKCDY1xkkiVgnCnJkRoNsXtpGLhLOrcQVinieZi79JXMSNWxuu2halat8pEEuoNrCIHjEN53SbmEAHQcd/u/yLbBa5IDn6nh1IIAwCIIwWGWIzM+NqPywwZFhGUjxJIcAHmPIyYMyCCJFuvO6qK1Oq9qqWKnJ84LcSR5iQSTAgwBI497LfM1KlQvVAWqSTJEVVQEmDEDtg8GCQfbAXdruUDj8q+QVKlyIujItAn6SQpxkTA8daTSDVOibfcUQxZaj2UrabDy3LC4KyFiwHAQg/rGs32+xVS7O4XBBJqTIJm6C3EjMxzwInWpbakB6dUJTNVbmBRDMqdw12VQtAyZQTiQR9QB59Kir/B0O8pWpZ5KQBBk+wwMRj241NffS1Rjs6BakaRsEoSxt/8AX5Z58s5zr7oMA9d0LuqbxQCWNYwBEmKakzOcAEwDwDqp03pTLumR6ZlaTOFK3AZ8WwQSufkQdHur7Pude3EEi2szGIEfl2gScZmP30To0iOpbN4zuNs4bjlQSMrImbeMaBA9RbdqdYhlAkKVgESoEDB8gcQQRM8/J1PpnRe3SQhQ16K1rTF1qw3LAkjJMDI4zpT/ABT2bJuKbEMA1O0GCASHYlQYyQCvyc6a/SvqNXo7Ydxmd0VLShOV8CQUHEqJub3GMjQBuq7NnqbyqOadGnVtsKgkIgAtb+kwfhojMRrn6W9NJWpboOZtcMpX+pkLTHBgwQMZGrvrHrYKboLKlqdAEMPKHp1pBE4YMlpWSQQfjXH0h6p29NdyalQIGakFJxnssCI+omQRgfv76Bi2PTC1GkVqFXdKbM4x9SrfEEWmCYI4OfkFQ6P0lytYmk79xErX4lWcM7gEggSw59yo/Zh6V6pojZU5Y3Ci0qImaatI8iPgZ+451y9N9YFmFHlSoWXGAzKGDjEsogtkjPtzoKOw6PUqPuCy9t6tVaikkVQefy2KlRNxmWBxiPkj0vo+C9G1VMgFQfKSTNrLwLnIk8sTIMRT6E9anu2NVVRQ1OWZWXuLTZ1DUyRm60ZMDy99GdvuRttsxYX2eyDmYwLveAWjnGgE1ei06tI1ap8gQCCYnKjyI/QRzi3M5ADofpkbpAWANtOkSSAxYs+4DctCiFHsfjE6J9W9TVtv+Sj7YrbaKltRiWRFBLQHpySAojI8QQOdV/R/Vk21Om1aoq98iit0qAlIz/iR2j/iE/V/MOTyAv1L6NO2pPWaoXY+JFnGGYeV2cBfYe5x9Is+hejUKkGossXrLyRladIjgxi5+R75nRv1xv0qbSr22QkGk7CcwTaCPbN4MxEA/I0nelOqOm4pAMRT7wJAAyalNl9yB/ImJ0Dh1T0hSQUjRNRXvRG/M+pKodXFzAkGwOAfYMdAeo+nqVOmzpUICUVqsRAHkXBCpyDKkgmbQhBJJEM3VutuwXtUazFKyO5KhCoVj48nJBYXYOJg5hW2m5rMpYVDTqGEcsSlMWGSakPddcSvvPlgfUAM7b09TNUAUysCkageWCsy1iwEMAAroFtz5k8WkMs17trWZRWpspo3x3FSGFOnUIgDDBjaExdDcQdMOy3W4phKaVadxZlYm6pDUy1SGYiVY3k4kG44HAXN96XsVy5Kkgduy4oGYsFQzfUMwgHxIljIJCvuVbs7TcO5d3qVkcsLoFN6fBBt4eoccmc/Bir0932e0q9tmZ3peS1IGVeQF9mYgm6D9JwvGh9TY1aqG6Up0KlQOtVnJFRwt0qqkhrgptCyDINwiSK7g09vTRa1S2juKXiSVQWp5OlQFBZc/wATaBJEMXDltukVW3L7dqlQ0waVz02MhXo1KkWYLMSvOIKZHlGuPUuluoq2mszBaagK7lgzJJBUSxEx5DGQMSIO1NtWoVmrI9ZgyvULisgBVSbVh1kkCozKTUkgn9dB6vRK9PasvdqBO0aigVAVhwA1NkA+pg4diGNqhjn2Dr0ro4PbWq602NxN9RnkqZDEB4WVm2YkMW9hoX6wo00NIUalNwA01EYm4scEi4oGFmWSAxPHjq/03rG5KlKfccAwlztBDqJUsFCi/MMSntmQJ5Ukq7dlC1kSxxWPauRqa1AwLyEIJamxUEzOLVcNcQIbBA3UqB/ialY2VaZq9xi0jvhRd7SjUzAMZPzoB6621m/3AkkFgZJkmaanJ/X/AKaO0uq1drSkbOw0A1IVGILh5RSCPBiCFtNq8ryMnQX1tubt9uDEQyggx4sKaBl/UNIP3B0Fz0b0k7jvoKltlI1EW2ZqPKxyDMKvJIM8aN730QKS06iNdTTtmy0MxLVFJCktABuImD+kCQo9A9SVdqHNE0wzwsmmHJPsuWGIvMe5jGcEqv4ibkAU7aMCwiaTAixgUwKkZZRI0BTqPQFpdLrVe4ztUp7cAWraLKlIC1lkmA0SWj/LSb/BVht0rQTSBJJER+X21NwGcGoiyR/NPzBnc+stxXoNRZUYNTpp4gqTFWm45eGPgALRlSx4E690OqW7BqPhcy1gygrAG4q7Ui1R5loRjwVgqJmRoD+z9JVCvb7tlqSwgEo7O3gQHx9JBE+X6HTxU2podGVFer41YvVyhUHcGWdlVmFMAm6B9P8AcZpS9cRuDWp0/ColEVWiXvW5SQVccy8DEiPidP8AuvUdE9NprUqNRNWpUqZUsoVN0wtq9sg2MSEhTJn3E6Bz9GLGw24ioPyxioSW9+SQCR8SAYjA1NdPSdIrsqCkuYQCXENHtIuaMRAJJAgEzOpoMe6lTpf7Y37VDlagK5IGVE/SQZ4zpZ9V9ZNepSFPuIKKNTBLscsRkFiTxg6M+uNuq9R35rF0V2AQ02ViDCm4gNgYghsm4a5dO6RtDDoxemGIanUYS0LPCgEgwTgAyCBGNAqdTd+43cAUj2AAAu8vbJ+czGAIEaKbWvW2tYI1JCyoSUKzEHuE1DTFxZSD8lDK4GBc3h2lGjV/h5aqKlPtVINwSmA1wUopRbgQQ0kkAyRGnPeVEbb0lqItWqKSiLlMXhb7b2DE8T/MYPJOQSt3ua24qV7aLxVNPbAqzMlyuLZZmMg3FZ8gQ/3kc/R28NOvUVZqK4IhThrDKkTbIODHuDMaPJ0ba2UqdOu5ViZHdXyLlWhmBAkxTMiAJWDjEr7OnS3G3qBqoAYzSVoNRhLU5g2hGtbHkQsExcbAsdZ3tcU6sU1ZDSdfB5cVQwpkQvm9o7gIAtIkyQpJ79KKUtrSNRFUIqhr5LSTAAVyCPgwuACYAyK/RerTuQ/YXb0j21aFk3MuM2qbSXXIyTaZgHV7qu9u29WpXpICh8aTOyjuMSKa/lFyTbMuWCtIAtBkBW23qKkKjFaaU1W01KjKAzKBGGtgxJ8QSwzxB1Q9dVCaO3e03K6EKXugGmxnxzkgCZ+3Jx46pXo1f4Wo6S1Ilql1NxSWlcwCr2wIVSChZZ8w0/Gp07007VnBrFLAtQs9MOtVL4RmuzNhLlCJBEAKQ1gAj111VAjAMVHKglQVKdtDUDSlpke4ueIuaZQbcBadpju0wqthQuCKbM6rhj24BIGFPILQcoenqgbcoaZqCgOyor+KiZdXuEBg0E5MQwCwGBFOp0GrTQ1Ku1vNQKioWyi1UeWCibLWUEDhWeCPGNB06y7DZqjtd4Zh2LK8Bz3FM2NzhiZzxGl0qyVrZIcNgLmGGV4YfpdxycgHThT9G1KjG6vTCEuEanUm002pnBC2B2UNACxk8GBopudgaSm6ulha1lVSB26nbm1gwhhhlErENaDoF3Z12p1QWpVVIw6klQZCSWawlVI9wJBYC4Hni21UbRgxq29zyD33oBWa2m4gWsyjOTAaTGBq3R2FLbVGc1iUenkIryKhCEMrWq0YJCk3ICAQZJ1c6x/CVCp7kgsDUceEo4WLpU+SsUZe6SYaJJ0A/qT3VttUSnXYKwNWnLOW8r1YqHa6ZAmLfIeRnVzp7NWfcGk9oqUgAH9nsUU3BDFcEPlWMFRMEZ+7faUu0hO4VrFk+KpclVDBdCLQSS0XRcfKeJsjb7anWIH5r1ajsSzz2+yLbjLfSYLD3/MXEaCud+GZqgpXUkpt3VLL9TspCujcsppiQCT5qQNLNV6hSoW7lSX7pdkvAIHnLW4I8fcD6AQYEO286erUdxeeCH8SLiadRM8G4hY9s/I5CbQrKtUhqNVkUl6iO3ky0laFYKAFBuRWBLTiGUHQGOmbx6TUk7tqsSBTChh3GJEQCSVm1ZNw5NogEU+s9UqAK6kUy35Rps7Nb+WFLeUmFBUBiT5NmG4+dU3+3qqlXt9hfMgoBce1ZifIEywiIH7QSr7ohmkzHvLqXM4gwRJA/l9uTA5A3tOk30mcvXpMr01NLILFwQgTxFoP5aKWutHvBGqQ7lQ0WqVDNQYZyXARGdIIYEDKi0TAkfII97fqdOkpU0aTM0WuwM0mEywAiW45GCAdXOk9PFfzeulMICMIb3YC5lXIvKIqkwRHcUfoE6t6jq1GNUhwFAUkBbUc5JuAYSWW/PJLFbQSCC6ju+5Ud4CBjNufGRx5MzGCIkmTycnV/qld6FRqKV6gWn4sKdSFL2L3MK5Um8spgkQAPbQipSMxxyP7QI/TQWOm1FXuFo/w3CSD9USPaQSRAMiJmRr0qiBYGGFEsFtWZDQY8QSQZkR5TMiONIEyAJuwBOZJABBwP2/uPiy9FFJU3PCm0pC+R4ksjGAJ4XOIgNIDruOp1CioasoAreJPnYGVWM5uVYQSAQv665beoKZDD2BC8HJxBzxOfvA1XA5+2TiT7frEZP766vTAcrGAxGfbnJgZjn2/bQXf9utLCDEKVk5VwILloyxJZic8/bW0ei93tB0raVN72JY1rTUAJnvVCbZBP3J/c6wtNsxRnCMVBtLcgGCc+OPbmODE5javRmyFPpmz3Tbr+FsSrTLMikRV3BYDz4JIUY50Gi9LZDRQ0lVaZEoFti08EWkrBGQR86mqnpfa06e0orSqd1ADa8AXAkngYAzED41NBgPr6sn+1N0rhiorGY5BZVyMgey86C9E6ky1TCXGshosFJm1/dcjIPl+3xOiP4ir/wDyu8k/73/2jXL030B6tOq9BkeoFHbpkiW8lL3AkACwMsE5k6Au/pfcDadtzdSp1A5G3QObIKuItUswOSpYxB516q+j1qdx6Ffu2VQAHZiiqSJ7hpxay84jgfIB6t6qXbBV3SVTukeIpntopWGGDgss5jDZyedENx64Xb0KSGjIqoz1QEKIe6SWCjyDB7iLgxAMjEaAP1GuXWjWJFZwjrWqbZE7doKWtUW1VLIrOQWUAmz+liJ1fd00DQGpvXRCajsPJSFUeI7lQSkPcPPPuJOqfSvUZSBTrVKJU+CEg0jIItdFUKViJJyYkkkDQd6bdnvNEOxpgMSWdgA7MixgAFJI4ugYMADS16NOi4vFtSl26pLM7qGNN2CKCEiUCh2sP1DyFksXQumtSostSg1Wmxo1EBe/NIeIZVaUIBJCsAGwDjhX6KaSbTcVK1IOxal22eDIWp5La0wLlSSRnIgiTq0vVe9Qr1mqMlNTSU0xTViajEsLCXUQLHNptgERPGgYafVdwrbhWpsvmKjUqlMogpMGLABQ/hMXNIAJTK3MNUuseq6yEgFVRmkDulyRbb4kXqygGe2hNjyZAZbhj+p9w22piiSDtQVdyL2iqHz5AwLVKHH8qkngC/6I6bSrdypVorCFFpD2zeWJUDOO3BP35zoKtPcVK6VEp7grS81WjVqAGwU3GQxaFBAWATNxMEidXT1Rv4QUttthVekAjVVAZQV8S5K2uQRBsdVADAkY8vvX+kbLaPcjVKddFDpTDG0ZAAypslboJJIiYIwRXTfUzrdQpOKdFroFshe5AJ4ybcGf19tB039erRqt3XVFYh5csCHH87du5wPKofpZSYFpGV+9X6rVSsLiqW2gJTzaisGVMIkr4qAWyACOGKjQKfpXbgLfSWq6iC9RbicycNI5zx76E+qfSlOtTmkqrVTKgAC4RlMce0GD+mcAmbxaNN0veKYVbVpz3WBkqTcgpgEGT75HPvz6ru9uWFVQRejNALElWZxkBKYBDTBBiVByNEOpdLSntVFc9veswIYeZ7aGwLIYAeFuYmVA++vXpTY7apWqB6RYU1VkDkuIDEfNt3HAtOTA0A3pv8PNJiQvbVgvdmGR7pVu3TkGWkG7ED9idKoKaJToVC9MtUD9uhLyzK4BZxeylhACySB7nmoOj7anVdd1WRltLA071KnBX/dlWkYsAgY9hoN/CVCtM1Fq06TFfMoxAIEEgnAMEjgTjQH6nVqFS8FXpUwpWWgBmtABBNMMGBWmbQJIUk+8Ba5CApaaaqrQZQ33ATLOTcIEAiVPIAJGi/Xiu47dalUd6FPuLZu27gVxTUgLJyrizGLbJJ40C6o5NWr/ABhfvgmnYqoFBRQgJI8bRwERYMZKg6Dg1CkVIX/EgGWuIODdbCBrgbIDLkXTOrLUNmAx7lcCM3UlGTAAA7ogFZM3EjGczoh1HZUbKS0tqxcUKbCqaqJddaXLUySLhLrMyM+JABHX0tSVdvv6quA60TTKN9KyDDjBDsCAFU4BjyzkB286Uf4VK1QoDfYtM0WQ2srMjA2i9SSTmR44Y5BEtUAdYUtBMAEggwIYRkEeD/qAONXn65UNE0nfuA5U1DJpmQfBpJtIDC2QPI4zq6vSzSoUGYKjVqVZYdZCrUvPdkTCiky8CYDYnkBdOhVYvUK4pwXdgGAaIBcwQZPtm4ng6rV6wlmaASfYAc/YQoGPYADGio6ktBTTWom4pkksgDIrwwJuuQPmBDf/AKlQNNKb/ZqrvQG378ufFCtoqPagdWFhGUuC8ExAC4BV6J0ivURqtAAmn4WstxYuCCFBQoYBzMAEjIxoXW8WIMyviS3MriM5AnHzj240eHUa+1FSlUKyrgAJZAOb80gFm23B8pAwI0e6d6ao9od4q9VgGa8fRdyMMCfJss0yfYRoFCl0mt2f4gKe1kXBxOTYTF1zAN48ZOue16fWrMTSpmpAMkKYzzNwtuIPBzmY0Z6r1Wq9attyFpUFIoEEBe2EcQ5CkAEEBoURGMc6a+l7VKTClSkQqXMSQHIEdwreVBPlJzwMnnQIlHoW4esKPaKVCL7HFi2Y8rifp5/ckD41rPRqZXpO2oEXw1Rw9JNx9VPcsQyslO5RycgE49jpIrevLnp02oWKpsLNUgorMs/ykWiJgHM/aToHWdwX6XTqLuCidy2aZQeZrlVcVWaECnk5xIzoHroBJ21K66bc3Xzyee4A/wD6hOprh6TpBdnQUFTCcqwYHJzcpIM8kj3nU0H56/Emof8Aam8z/vf/AGqfjQbpnU6lBxVpmGUhpIHzwZEwZ9udHfxG2T/7U3ZCMQ1WRCkg+Kj2H20vU+nv8FY5DYPB5nj940Db1Tre93lWnW29B47YpraA6q0TUGZWLrjJyB+g18/EmpXWtSp1gAiUlFIiYaVTuCSfL8wEDggBfmNHvw9odpHQVVe5wy2k/wAycfqRHgc499OdWmDk5/5aDD+n+nNzVMptqzCQCe2wGfuQDH3GtK2bNtkFF2DPc7904LGoxmJNwMdtOciNMRpgmef1zr5XVGUq4VlIyGEg/t/yPI0Cp1Hr1MCysARANzQcyRAk+X3E8H40D2m4XcVe1VFMKAXEKPFYAFM2wT5MpBnBuAiTqv6k6SaW57TVD2ZWorvLFUE5LQWNpDJPMEe5g0k6iR2WZf8ACJBRpIK1fq8vg5YELzDaB69KdC260qiILwYWsxkh4uKoASVhVaCQJJJznV/cdHpUlZtvT7RMXCkYm2Y8TKki5vYHPOvWwrIKCLTcEKouzkM2WuGCDM+wxGvo3fxn4H3/ALaBS9QbBnpSlEhEMsxkuZwSZliIMnOAONAOj9Fepuu0qWsBc10gKFAy4GcTAjksB740+lWJwTk84x/3xqnV39HbvUa0XRTDGMm660T8eJwPnQHrjaJAJgAx+mef+p0GO9BdsSVwVjM/05gz9vv8a90PUiVF8M+8f9/951421BTX7pJnCAHiVuIYfODA/wBdBnvUejblWZqtJlUuYqscKgYQXyQBZOI/SCckvSno2WL1PKmVtUPTIMyCGILEcCIyP1gHWi1kVhDRGP8AIg647moFGOPn2+NAE2Po+lRrtWWOIVYxTbEsP1A+Me0A6+0vV1NnakBUSqpKlCpnmOQSCDjM5B0QO8mR/l/poPuNlSDmoFN9Qy2TyI/bJ0Fhek7X6Tt6JYlmaUE3GAxzkA4yIGB8aq9R/hdoojbXckFoYjiSXqEseQAJJ9vbQDq+4R/z6lPCEKCFOSpbDmIIkYWcgTIAKuwdO9DKtJqW5rO9xBNJKzBF9v8AzER9UAYjQIXUN3/HbkMbKUwq2pcAF4GPJjyZOc6Yd502nT2iI1qpTkO6yWrD3BtIgR/7dFR+Hu3KLTPcWohkVQB5AhcMP5oIODEA4bOErdVqm3rVqVYF0W5SvC5BKMshgoaZj3EjMaARVo01OKhZZFxKgFZE8XQT9R5EweNNnova/wAVSKVkerRptCKGIH5ivPkDNimfFTE1siNffS/qXa0NvVuoL3KcOp5apcwW29lYrbjEkQTAmdD+veo6u8ZbKbqEW401ZnClST3RCiPqyYnAyfYGup6X2tImykCKjIvba6oCQxAtmWmWHufbgE6Rt8aY3Tsi2qlWVW65TY2bsEhWIc4mA0cac/Tm6atQpVqu4p0npyFetaROQlUhqwl8FZcActzEp282FE1zS29UutxVXqlEUnPLEhQBByYuxjI0BX1ZsO8TUosjOrWvRpAlrZYLVIAiGApgn3JUxzMr7k7JFWo3eq2rUWGcKJGQWUh1anLqRgkQZgwKG09U7raUxQWKYV2cg0xLFo+qRkCOfcYkgAAOaVSqKtYKYUhqhEQpdiByeCZH+g0FrZ0H3ldUUqHYNlywHgpbJIdvpESZkkD50wVOm09lTs3qGulSAoQuBKwQAbgAFzjnIxBxX9B9Xp06rI6ovcVvzuGSBdBJMWG37GYnHDZ6j6EN7QUUq1Mw9ytNyGJUglA04J49+ffQc+k0en7ymxXbKBStD3oFKggwbkYmMN5TJgzpk6e9IdB25pVXWmawhnupkg7piQ7UiWRTkXjMQYHtn3R/T+82tZsUFQob3quDRKEiZIg3CcDxPMTyNP6B6eq/we1Gw3S9mncPMlro3HcP+GwGYZCDJhiJPJBr9KUbNnQU1RVIT6wSQ2TwWyfiTzGpohsw9i9y2+PKwELP2kzH66+6DJvU7r/HV7uBU9p/pGqPVTRq0bBVFNgb0ukAsAwAOeDMTEjVb1xvLd9uuYNSJkYwv3/7+3Okav1NruSIPiREzM+xP/M8aDQemb+jszTaoiLVrQtRjllDCbFaRCAgG0AfJk6tdI9Yrubu2ZtYg+OIibj8TnWTpvGvJJBJP1MoJM59wY0W2/VtxStZahqIvjbUlqQDHHjMATkRBBGOI0Gq0d3IkYGqu43liuTwB8fGcfMf9DqhtPVtLcKezTrGxbnVaRa0yAVkTcZiI9hPsdct9vyaNUnbVgFps01EsEICxmTd7cR8aDx606bRahTqvcXTxCg2l1YiQJ5KE34Pu08DVXr3palSpUXCP4gXkOWA44k2AAwJRQD8aXunS25A3JNQik15FW1iVSYVyD8ABRHtBGiPVvVi1qbolOQwBLtULPgqSoDU1BM8wW99AX9K9xu9XeR3GjP855JBjJBJBjAjRXc0nGV/X/6176BsF/hKKMJhZgj+ZpLc8SSdWX6JTIi2PsGIH/PQCaPV0pB2qEgjA8WP39gR8/20E6/v1rIWUZYgz82gqAJPMTj7++r3qraKgRU4BkwBGMe/OhW02rKKbNVRVJIgOAxUkxMOGHuI950HDonUhRvvDkjC2n3zz8CcaM9H6xdXktaoXxBtw7mBB+Qs5++JnQgdLDV2VTCCT8gDJAk/25nQ6ltqj7iynFzMqgE8zJBE+wAJIHsNBqG93QEgz9h/8nQulVmWLm2D4kRdHvg6Cdc3bUavbklbAQTyeVM+3IOPbGhtbrLdt0tm4EYMETj4Iz+2gbNmHmGODMR7D2yeT7/21V3u9WmzllNw95MYHwccfGh+/wDVK05UIQQYHGAB/pHvwftpe33WDUBAPsckczHOguUOtr+d/EFn/KdLUAUMT42mFIiYzEiFPsATXoZ1p7bcblQWYstMCowmVW8oGA4NywSBNvwDCdVqKUqyo8iHXPBBgn7yCZH+mmX0jsV3GyqpSpxVWrTvYwQ4IcgScKAP7Z/qOg9bv8R3IIClGX2ED9fLyHwfpOR76q9rcb/Zo1OiC7VwHYEKKgpU4VvJoASShMxJESTGu+2/D+su5R2FK0klxc3v7YTM8eMj5Omrq3Tl2+3Z9swoNtlaogBJQhQWemyXR5gHyi4GDOgU9j+F1Q1AtavSVSCfyrnaVj+pUHvnPt7+zB6e9D09nWaotV3a0qsqFADRMgSTwIMjg6tdL6iu46etes8Opdr0lTTdXdVIzBwVwwIYMJGi212MKL61Ss0SWimqkGeAiDBB+TODOgzD1B6hY16nbxTckgOuGDjyJEkG7Ek/5aEbzozLSXcEKKNRmUWsJVpPgVYgyCCcTAAzrQutfhtRqG+g7UD8QXE/MMbv/wDX31a3Ho9H2VLaZBp+SupAipBudhBBBufxJnIF2NAldN6rT3+7prvUvdwKdN6ZZWuxaKlplpJMNIIJ9wYDFX9M7ajRdDV3SUG/xLSYfIINQ9plgAe8e3vzXofhYKVRG/iybWViFowfEjg9028RJB/fjTJ1TqNOgsV1uukktTVgFJC+VxtgTB/UYzoEP1h0CjQo06lBGCEm6oZbmLfKIAOSOATOqPQ/UD7dYDXU3a5lybeAHWCIaBwCJAGZg61XbVktUIFVDgBAFWD8BcRpaTpu3q7urVq0UNBaZoyQQKtS+TUQgCbfJLgTk8jQBOreqaVag1Mt5SGS5IkqR9rQLQZz7/bWyfhVSK9K20giQ7AH4eq7D/Ig6U+ndN2yJFKhSVSIm1SWA/qYiW/8xOtD9LU1Xa01QBVAICgAAAMcADAGgLampqaD86+v95T/ANo7pakj805tkHxXBggyJkHS0yKxISmx95kmQB9wIHuYBOnL1FSQ9U3t3tVk/wDpX7a4VtoLQEBCzcACABB58gZP6hvsJA0CxtumrahZHJg+Knn4uxPzmRxxrQPS3p2maLtVUEViPywPpFFyUM8kki79DxyNLVamKaGCblYw0Fj5HHPJLfp760PYV6S0U7bF0tUBgCRHyxCmJPsRg40F+ltlVQqi1RkKOBPMDgD7CAPga4V3BlR9PDMCBg4MfcjA/XVXd9cSm0PUTmI9/wC3J/56q7j1FSUgmoiyt0vAxB+gljdmRAnM6BC650NqNdwyTTAVUap/MsKQ0gf4njkY8hU+2hm6MA+Xj9IGLYngYx7DmTiczo31n1Cu73VNaaqVUikjPK3q8XXG4Qt5uE58Qf5iNeepbB6fiTkHg2+JByMNPMcj45GdBpNEgCPYarbzqi08MwE+06Un9V1UpLfSvRhAdTYSQPnKkgfYcaXxUFRmtRkgSJa4n5mBoHP1Bvw9IwQfuRJ+32HGlfuOEBNa2wYWXJOfYWQSSfY8a4bfrlWCkBV/mzJxM5jRfplNzSJWAGUeQMn9CBMzn2H+gBKm6io0N7HEe0Dk4j9BPv8AGvfpWvTXcNWqnKqzKF8pdmVQMc+Lucf0nU3Ozcu4NrXH2uQA84B8iI+4xrx1J6hgsivGJRVWLSZBCgXGYljnA9uAYOp1ae9qUxTWqwQEu6oyqqtJzeBB8Y+JJAmJ0t7ij5GCAZxDAx8cZznXzp3S3pkvJUREfrH9z/ro10nYBEq1XglRbkYkxif30CzuadxLHLH2JMxxjGYGuKU8k8T9v0x/2NWno3Ev8/21zTZMYwTj4KjGeYjQFdjtdtYDVqVL4bxW0KCeCZGCB/f59i+dC3W3pbektFGRCMC2WLSQxciJPPlxxECBrNBTQugkm5lUkx7mPaP7/fWq9LpiBwAFBCgnAMg8mYmP3Ggu0yCZz9sH/PVTr1YGjVUrcHpupBxypEatVYUSB/oP+/00sfiDvDS2yNTw7uyCZgCC3E+3/XQL3pbrlShtKlN0VqVRb0JgwzwDAyrA2kkMJBC/bTX6Kr7p6FHuKgoCmVBN3cNhIUiTBS0ROOFjg6Rz0Fv4iltKRFncs7gYEyfrbHDKn8p4gffWvCmqqFQAKqhVE/Sqi1VE5wIEk6D6ag/6aobqvbVofV51DTECfJke2cgQSIz7ka6VXg8Geff5/TQzrmxO4oMlpb+cDibPKJkQW4BWGHtydARfdeRW1THBD/PzaCAcHQ/1T0wbna1EIF4BZLcZj6cmDIBGYE2k8aR/RnUew7h7FWqqkO7hASIF08TB/X7jTxueoGBkEGTJIUEYlrjChfpzMZGgAVd3/D7QUGK/xH8OV5AhmDIMj7iZ/T50N6du3qJTp1bUSmLDTp+LEJ8/03cmJmSRE68euilV13NF1ZWFhIjNsRUAIkqWZwScYT3Og/SequlVFZlCllRiVGFdgDM4IHP2j20D10WoVUC5qkeNwHH2eB4mIxxgx9tX9LmdrT/83/7NrOm9P00rGpTuQgW2z4weMHk//PzOtD9J0yNrTBiRdx//AHbQF9TU1NB+afXbler7uDE1c5jFq+/t768UOurLSwtXFpcEt9xwSDggx767+vNmz9V3cMF/NwZg/SsfYfudLe+qMaj3tewNrHBmwBQfjhdAz9C39TcVmYUCUS2FpIzOxJhVwcAHyP6DnI1z9Q7sVxSInxJDDiCwyBbAHkrczMTOhnR9sotY3Fjm1Syg4wSUII9vfRLqW0P8OxkAQpAMgkhxJAcDEAiROMe+gD0B/wCIpmZ8iZJmPFs5J+x/bRTc9LFc5MuAFDeWPsZJn+YkyImNcukhRuKA8AAzlrsCLGmSuckD2zOmhOlJDWVgwP8AL2nKifioizAJ9yfbGgQ91sXosA2fcFDIPvyMAgQf7cjRx6rsgeo5nKiATJAgTjnJ5ydeOtUirgHkLJOPItENg4xAyowBjXrptBWSXqBQrQARdJYcgXAzjn/XQetw9apRa43LS8z5HH6SeII9v/mjstza3wGFpxwCQZ/XGNFtzXpMrqq32Fgjkn6YwQIAECFiDhVyeSO2i2uSFDGIAaYkESYBEkjice8aCtuKdjHBFxEg+x5I+J4+P89Me1pqlFCX8GAWJg3ESRz9sfvqgVLrkKFgBfJSSwIBiWvI/mkT9zxqbDdOhaiRF39QOCODBmMT7Zk6Ak+8LYAwZHBUGOLSQfYGIifn31WKn6LjdMKpYKA2WmIEweZkH31yqOA11zEDibTiST9XyD7gfb51c2QGBLL9IgkKDJnA8QRhgBniZEiQ4V6iWAES5y1gDKbfurFcAf5/2KbmBs6cIKfdYEhTMzORkxIUGPvqruECyCzgnJlv74L4495tjEasdS9TbSqwpVKT00XAxNgEhTCE5AgfvoF/dHJgZGTzMHOfj9DnHtqgqMDKEg/8Oc59v30TahDRSqNUW36u2ac8iLWaT7ZgT7Tqq9wjEGeZjPv/ANP+zoBiIyxaJCkH91j5B5I/6a0boPXKbANOeDkAjMZB9gPb7k86TNrtWYmIb7WiOfcnCif0P7atL0XIYM9E8SD7ge+YnB/QjQaDuN+wBZQhHsxNoE/PPtpU691RNwRRqVAzDywPESIjLCP3mfb4I7/ZM5qV6zDH2Ezxjn3+dedrSp0fp7ZIgGfbOCf+HmccaAt6QRKO4Z6lQzVRkW43AM5pkG4DDEJbzn9yNOH8ZmCfe0JFtxzxJmIgk8R9tZtXqofE2mFhyogEmASRfzwcfrB4HmjWqLhalVSYUeYIAJgCHLcwcrGPcaDUW3ACF5HbAJLT4hQDLTxGDnQPr/VD23saQihyyiQBAMkj/wBU/Y6zel00sLHqutNpYLdOYOY4yLsg/qNEd9Vrsthr1GQwGW60ZPDimBdOMtnEToK213idxLgrqCyMIBBUzwCpGBESOP2116s1AOFRbAT/AFPA5+le6UA9sfPxOqG8262hUBWG95WScFVkkkQVILfBJgkA+v8AY4UwxTziIaZgxIIkA5PPFp4jAcdx1M2lFg0zE3ZPM+0D+wjGNUa6AqZ5Iz/98fvomuypEm6pakEX2FhMD4aY5zn2+2jNJdmAKZZKrg/4jeJz8EDJBkxH76Bl6P6nNemHBF6gGtTUZUjliMsqk3MG+nyyRrUPRu9Wrs6TqZBvg/o7D2x7fOvzCahDEqSCpEMCREcGfaQNfov8KKrN0rbsxLMTVkkyf8apoG7U1NTQYH656n2t9u0ApFqjkEulxUQv0xn78jjSFXSXYDOfq4z8/vrZfVnotG3hLbkq+5ZqiU1oO58bFYkpMAXCTj6tBum/hQtcCpT3tMB3qKoakQSabsjABmkwyt7aAB0+jCKUYRERdHAGWP0iY4JnGufWVYKROCFZTMzcwifEe2ZPtxrQN1+GiOoK7yiqrhjZi4CMxUgcD786q1fwhZmVTvaQDL4qtPLAZnL+WRM5/XQZptFbuXgghVJOAYBMf2gk5+DOnn076afdk1ZKqlo/NZmue2cgpBEFSQeJ/mjP3qH4VLRomrV31LtIVuK0WeGJAAADMSZYQIPI0z+lekuEapS3lF1qG0BkdPzKZCEMrvdcApUgAZiRjQKXqj0ZulXxVaiL5TTpgSQnlgeQWZhQIHxwdK9XZOqwQSCxj6lBK24IMRM/zD2B9xreaW3qBiHq0IUS4F0pg5y3H08gYnXatQp1AA703BW4BiCCvuRniPfjQYhsOju5amEfCyzdu4EENwY/4ruQZ8uZImz9Nbiq9RaalwpKMyqwWQ8WhrAVgw04j3gTO5HbKgi9EEjGAJbj3GTodR6hSqFqa7he7fUoqrg5ekPOBILRzg+wzoBnQPSwpULNwErM9pdXRWRSkgBblJMXGWJJJJIABtCx6/6ItOolajTFMyoaAUpkcW4hFPPupIJ51oFVGUvdW26hUuMzKgASzLf9PODiIzrhX31OlRFWpWSpRrFUpdumzmp3OFCqWvuGcD2/sGa9a6HV7t8M1K25Sg/qBlWEwbRMSRIyAMxXG1NOoWWQVJUARBHHFxBZvgExGdaX/D7fcmrt6dTtvTCSltsXoHUWtBICmSFKwRnIOh9fpe3oqvfqLULsVoCitVyHUMxKrTJJKZMwIAzzoESpTLKIlRgC8kiV9+P+nx8nVVNu5eQSWyRK5icRgjkf8hGnyn6VpV2qLS3Kh6LmnUQqQLlhmMl7ivkPLj21R3foXbUXohN5UZ6s2KtM1Q0QrOe3JVQWEtIAJ5GgWW6Z3phwh5YwcSIBGcyI+qSDx8a+Hp9IHxIre1pJlSIEy32J079I9H0KiVO3ufFWem4ytvaZkJgt7Mp8jzz765770XToU33NTd0wgzeKZKgMQAAFcliSQoA9yIHGgV6fphgJVcTInIH3EyfgQI9s6vUPT7hbiReJ+ST9vYf6ffnTh0npSuqzVALyFV6bI5jnwqw37xqw3Q6bG3vUSxMAYJJieLpn30GVb8O7eSMQSLgoMwMThZGGB+399d6e2CQJaeIPGOVyCRzn51o1D0jcxK7imYwQowMk5h/fHPwdBumemKW4U1KW5hWqNTDMtoqMmCVlpYfUB+hxGgTD0kMQWWyTHibuff7ET/8AOvYowVVg7gC2CQRj2ILZ9/8AnrQF9AnyjcIYJLYMiZ5hsce/uNV976CYSw3qJ92HOMAktMRnBGNBmHUdioWS/HKMYERzPOPkYOqG42yGSr+4hZEke1sH/MxwPnWnn8Knkg72mWAui0jGORefGdfR+Gtwhd7QJAJi2ROAXjuYiIn++gzTb0ZgkMAQMfAxLQCTETPA459uwRX8fFT/AC4WcTM9szbjnHA+2nvdfh4rVKdJt6rGtcEtRiIpAFgSHjAt+o6t0vwtBhv42m2MEDHjyQbzxj3wNBn9PblxhlAAgcx7ERiIIA8ZkfHIFKr08mAeZAzn95GDn2M/bWpbv8MgSSm8pqy+TePA5ki+ADkkx+/zR6X+Hz7papTfK4Sq9It2iM0zDD6sifcYOgy5tkPK02gGRd9Ucewg/tr9BfhckdL24z/vORH+9fS3T/B55M7lInxApnH2+r/uNP3p/pX8Nt0olr7bvKIm5i3H7xoCOpqamgWvUPphtxuttuEdB2A62urmb2pmQUqJBFkZkZ40vj8LSKtCp3lbtsxMqwtnc1NwGS18EX2kHBtB+2i3rX03u9w9P+F3BoqylK0MRABDoyR/NcpQn+lzoLuPSnU2SkTWmqwdmK12VaNZ6oYOAB5otMWBP8vIkB66T+FTIQa1anVHdo1GXs+Ldlay5BYrLdxTxAtA112n4Ysjbb89GFFNsrMaZvH8KWI7TX+CvdDAzwedcN36H3xqPUWu4ctUdf8AxDgAndK9Pxm2BQ7ixESYzzqbD0f1DzWrXqENXpM575AdFrMzlI8lJplVtwMAe0kClT0ZSo9KTYmrTp3NTVqltod+6rezA3ORaMzkaH7n8K2Kqi10tHdQF6RZkSpXFYMjXiKwIt7hmRB5GS226BuxsdrRapNaluKb1GNQmaSVyxW4iW/LtEHmIn3159G+nd3t6t1eoXV6ADzVZ/zhVqG4BuB2ygx8RGJ0AQ+g6e4qbkpudvWDd+VUG8nc1FcrXenUkhChCYEYPtGrOy/C4ruKVWtWWuAirUlSpJWk9M2hWsCtdJUg+/uZ0G2f4ddQprVKMqE2rC1fJ0G4eqVQhFsUq+QSZb3A0Uo+l+pCvtm7hspIiszV2uYW1A6uAbWa4pBC5AkmRGgqdT/C0Jtl728QlGe964KoyNTSjTDEOpBREWDOSW4nRfZ+jkTd0mWvRepRr1a5Rluft1wAP57gQQCGOCTrtu/RdWp0ens3JqVWNA1y9UtcRUptVhmk5AeBxxxpf2P4d7+matU1FatUoJSZlqlCy0q1OEDBZW6hTIu9mc/roDfVfw7evvqm4estjiooTt5iptzRtPkAQDD5BJ4xA1c3fo1n6XS2R7BamqLcUcKCnFRbXDK/803ck/Ogr+muqKgCPh1ZYO4M0AdytRRcRLkUgUu59uM6+dQ9CbyrT3StULd+juVKtXcgu1cPQxwoFOVMfMGRwHbffh0q31626AI7TPXZYYLS2rUHly2Lie58YgzzrlS/C512ZoK9EOXV1qhasoUp2CpTirK1Pfm0jGdctz6U6k9SuUPaRqFSki/xDN9VJRTuknyVwZYAD4mSdEG6HvqG4bdLdWh657IrNDo1JBRQK3iIqBieI5n20Ffqv4cJUqVbt0iVdw24YG0B2WrRRI+oFgpUsQMeR4516ofh4W2+3FKrRUrWO4WvT7hK32GaJ7sQwUyDKmeNEfWnpOtu623q0mVH29OsUYk4qsaRSRGUIWorfZjjQTpnoTfK+3R6zrSXb0qR7VWBTsosjiMTLEMGGZji3IXN7+FYcVYrKjVRuLmWnk97cpXUPBBYKFsieCYjVql6bprsBtf4ilTqJuA4ZTcq1hV7qJa9Sc4FkgmSRGNV/S/pnqabmlU3e4DJHcqKrkjuKr01VRH0MpWof+Ma7+pvQ1Stu33G3Ips22cK1xAG5AspVSoH1LTaot/IkQMaCdX9Fbjc7nb161ekOyabFUptE0a3c8SXnyHibpA5AydUOj/hlSihWpVqTgCgy1FpDz7VepVLhg386uEmeB7jGrXTfSm7L0e4z06K13qdn+Jdyq9pAis+C47ys5WYhoyJGvXoHo+92FKlt66d65lBqCpK0qaUsLaQAIYBBb9V1xjQcfw99LHZZ3D0EqNtwppJCm1Kjs1SobjefO26AIGeY0Kr+jdqaNBU3+zCVBWpKxCEN3K61LqEVAO8sLTny4X4ALP6h9Gd/dVKwpqVq7Ott6pVrXYuUsAJBAwGEnAng6Xa3oXeHZvRiX3G5NZyaiBUX8oBKgWmLgVS4inbnH30DF0XoW37W+21OvSerXeuazIVLr3iwAqAMWlQSPKODxoXt/wxdre/VpPBUle0bSE2jbdcM5yJV5+RiOdF+j9ErjqVfdVFtpml2kDVFcz3LpQKotQjJDEmY+MtugzWn+ExDOe+GuoGkGIe5SduKBgB7SmA8ESOPvr51T8LLaVdqBp3slYIi0whIq7ZKISbsC5b/jy+c60vU0Gdbb8MXKtfWSkXWsCtGmVVO9Qp0QVF3IsvY+5Ptzqt1H8OapWmi2hqu4moaKCnSpUGpLSqoFLk/mKoOJlp4GdadqaDOdz+FRLbsisoFe4qSrSLqtOoEcX2sgst4BtMaaPSHp07Oi9NmRi9apWPbSxV7rTaqljAHAzo9qaCRqAampoJqampoJqampoJqampoJqampoJqampoJqampoJqampoJr4dTU0EGvupqaCampqaCa8++pqaD1qampoJqampoJqampoJqampoJqampoJqampoJqamp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http://changingwinds.files.wordpress.com/2012/09/eleanor-she-camp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191000"/>
            <a:ext cx="3228975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leanor roosevelt my day colum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"/>
            <a:ext cx="2505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leanor roosevelt my day colum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" y="4191000"/>
            <a:ext cx="3124200" cy="23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leanor roosevelt my day colum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2" y="1281545"/>
            <a:ext cx="3136910" cy="23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64" y="4153765"/>
            <a:ext cx="3136910" cy="23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76400"/>
            <a:ext cx="2124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0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AFRICAN AMERICANS IN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African Americans had been hit hard by the Depression.</a:t>
            </a:r>
          </a:p>
          <a:p>
            <a:pPr lvl="1"/>
            <a:r>
              <a:rPr lang="en-US" sz="2100" dirty="0" smtClean="0"/>
              <a:t>They </a:t>
            </a:r>
            <a:r>
              <a:rPr lang="en-US" sz="2100" dirty="0" smtClean="0">
                <a:solidFill>
                  <a:srgbClr val="7030A0"/>
                </a:solidFill>
              </a:rPr>
              <a:t>generally </a:t>
            </a:r>
            <a:r>
              <a:rPr lang="en-US" sz="2100" i="1" dirty="0" smtClean="0">
                <a:solidFill>
                  <a:srgbClr val="7030A0"/>
                </a:solidFill>
              </a:rPr>
              <a:t>suffered more unemployment, homelessness, illness, and hunger than did whites.</a:t>
            </a:r>
            <a:endParaRPr lang="en-US" sz="2100" i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t0.gstatic.com/images?q=tbn:ANd9GcThuvgt7CzZjMlqqJfl0-hvVGVz-KRU7SgzNnSnjCeV70pdwQ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828925" cy="1457326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hQSERUUExQWFRUWGRwaGRgYGR0bHBseGxgYHhseGBgeGyYgGBwjHhkdHy8iJScqLC0sGyExNzAqNSYrLCoBCQoKDgwOGg8PGiwkHyQsLCwsLCwsLCwsLCwsLCwsLCwsLCwsLCwsLCwsLCwsLCwsLCwsLCwsLCwsLCwsLCwsLP/AABEIALYBFQMBIgACEQEDEQH/xAAbAAACAwEBAQAAAAAAAAAAAAAEBQIDBgABB//EAD0QAAIBAgUDAgUCBAUDBAMBAAECEQMhAAQSMUEFIlFhcQYTMoGRQqEjUrHBFGLR4fAzgvEHFVNyFiSSov/EABgBAAMBAQAAAAAAAAAAAAAAAAABAgME/8QAIxEAAgIDAQACAgMBAAAAAAAAAAECERIhMUEDURMiMmFxQv/aAAwDAQACEQMRAD8A+fVNZLEOQAT5vc2xdLAGSZHgnBD5kGpOnYn02O//ADfEvnQQDsZNvf2+2OPJmlIDFZvX8nE01MCZIj1ODjQ7VI0g3MeRx7Ysp5IQdTWgbWv64WY8RJQaWhiZ8gn/AJOGOXoEyCxHucEDpwhdAuux2J52nEatH6ok3vxB5+22BzsWJDK0WDHv+md5viuvWZmtb7nFlcppN2B0ngkDYzbm374soUlK6mHcD3fkgf0wZehQKA1+829Tj0Ujy5/OGTVVWIsn5nyPfbFSUEb6SfIB8HYGecLMMQMRP1t+ceb27jP+Y4aU8jTAg3JnuE2J9P746n0xUYtqNo9vsPODMMQBUIt/Vice628x7A4PoBVGlgTM3/358Y5unKAeDO03Hv42wZ/YULdTf/I/2H++O93f84YHJMkQszv+f9t8eHLqJBBDf2/8YMxYsXhRyX//AK/3xNdHhz/3H/XBtGmQQLX4O/8ATFbUmLzELeNot++84MgopDp/Kfz/AL4lUgfpOL06fbVsTtEmR6YprSIkwBuxFjfbfn+2DIdEVrDwZ9xjjW9D+cQz1KLD7x+fzigQBaZBuNv/ADh2IvbMEefzits57z4m+PW7wd+2Nhb1j2t+cVvTgg72F4/55w7A9r1pUi8kef8AfCw0pA7iPWT/AK4Y/wCNXlNxbcc7+l8cOnGJ4m08SL7CLYalQVYK+VamvcxI9/6/nEBQbhjf1OG1PJK4AcxI3F40xNuJ/wBcePkFZmNN5AtNx/X2wZhiLB8w2v8Ak4Io5ZiJJj3wctDTEwTab+Rb0xWaRA59Rb9vGE5jxB/ktsJnyDY+wxWlRyDN49Yn/fDGkpR4Mdwt43n++IU6ALswJIWRAEBv/qdj4wsgxFdQHVILfk7RP98e1tSwZNxNjgp8xp1BQRF77zMTbb+mIZ9voaZJEwRtv/bFWxNAbKJMMT7n+mOwcyoYMcDebSJj98e4Mh0UZhgrM2oONxvtqJn0PH2xKpUBgJCE3mZsRsPucB1KiiYOlpMgiQYJifHviWY4Cy36jYGLcDnBRNhVPMhli2keviZ242xNK2sgcmYk2kASJ9ThadOlY5gwOPPoL74mBctJIjSLefQ8YMUFjM1vlrMmSL+5No9rTjjm7TJMyftPA9gLYW1qrMY+mJ55E7D74uqupVJcQAfpE2O4t7D84WI7C89nAFOmdtuIsD/b2xS7B5JYAzJHFokf0wNAbfkGIsJt+wtfHOdM+u5IEGQJ+8YpRFYfl3Lhy30qbN6zMAb72J9Me/Mkk915MkGJ40kCDfAVJ2ZHkduqbRvBGw3MCPziqnVK/SdtxPBB42kYWIWOauYJRgSFsJvBFtj53/fFD5upBjuO3nYCdfO18QbLs6wFBk6gNQEz52vI2GPM7lai9oBAEGbWPIJBj84VIey6rnA0GDI3tuQbyPHp7YsqZost5llizbSDf0jx64BpHTT1QCGnYxcf74qIk6gQuuR9wBK+vvbBigsdUepkQoeTud9uROwicc2dXUWqCWBCyDeSeb3jCjKPpZVQAkg/m1wfsfziL0Hlbybx4mIk/nfCwQZMfr1hWOlgVnYyGJi449bfbHmZz6s0ETBiCSJtyR7T98I6KEKV7bCZO45IPnHtc2ph94uCdrCP6zg/Gh5MaUs8CyqxFidMAwbmfWP6YKzFZCoUU1PaYB2JmBF7iCRJ8ecLskWILM3YgkgEBoE3BKkLvH3vimrnSCTpCoQSonVJ5Ek6iJ/r+FjYZBeQqoA4YyGcgsRcERAk3iBFsTZ6Mm5Ign6TJjTYAm1zvgCi6gAggSLjifJ5NsV5jOmzDcGwMXFtx+kRe+HjsLGOQdWIXaxJF91g9wOxuR9sF5yn8sEsQDEwRuJuRvNxO2E2YzeoppAIkC3LT3Gf1b7YjmKsPdpg6ZBidWxM7evvhYbDIYZd6TgE2JPcb2mNjHP+uKH06opm082tABnaRM4rylZh8tlBUU2glYsWItBvEbH1xclemQ2oQ03aYJYg8RAmPO+HVMV6I5dgWF7L3NMzBMbjbzz++JadJFNCZMwTaxuCfb8T74X5Q9ly2kVF1+wmBP4/JxcnUipYqvYRZYB0ki8E/vh0FhL5lUaI2sC29idJmNo/riVPNK12vJkRyZO5jYf84wFm6iFVDA6gO0zAiNjIuQbb4hWy57SRIA7x6ibkRz7cYMQsvDs0KZi8mTJHKzuCdpxLOFiyMCBA7PCrtHpEzfAq1pVjsbQJMi8QDtAkGDv6YopgzYxa/wD2yYPnkffDoLGGUcKO+XtfyZvvzaTiqvVVSNCg9032A4+0Y7LsoJkaZuJPFxB+/wDU4szOYB1IFmRBIBXTIt7Ra3phVsFw6pmkEaovtEG3rOxx2B/8PTH1htXgfpECJ/r+Mdh0gBqi6jAjUzGD4vaf2vjqVZlkLcxeb6bbjEB/1CLC86vYzMTfbBrZ75YKrTp6mGo1J1Myn6Qv6UPNrmDimIGSqYC7ftvNj6bYro1ioMmw3ETJ8X4OLjXA0A31EMVmwsYHjeT98UvmCGZmCkzBBg+0AERgA9zFQhiTbYgTxHFsRNTYxx+J4H4xZWcNDHkbG5JJP+mCMvVpBlZw5RTJB0mSQdo9sAFTuDBbkAW/Sf8ATe3OIUqSwzFpgdojdjvNrDz/AFxBGmnEFidvPni5vjsrWYMdpPafSY8bEEfth+CCq1R9El4UbeQZFvIIOI5fU50qGcg2tJAmSZgkWxLOUVDNSJkU9yOWMat+Jvi3pPTfmAmk2qoGAgbqDBV43AmQwPEQfK8GGHJhV0sL+T59/wBvtjqWaew1SvgknC/PZ7OUKhR2jkBlDKRP6WiSON8Tp9dD9tSkpkfUhI/IJ/viXBlpqjwsVVkDALvBvDcT452xGkx06o1KLbEXtJ8SZx7UYEOQNMWjUWAO03N9rmYxWcwCq2I0nfUG350wAJ8SeMOiLLsrml1cwASTExeFg8XjwcWUK5eQIZgCVFxuRq8ydrTtiupTVW0ajMKTqghrfTaNJHnFVIlQsiGBJUgQYi8nn8YAI0kJMjU0GbjkCfXtmce5kdxYbMZ2udQ/aIxUMyyowINxuI2E2iL7+cXGr2vcG3abiDANh5IEe5wwLcqQANRYDQQdO5FrLNvzx5x5mcwCFlIIJiPGrY+lvTnEsnmiamoatR+nc3tEkm+5viLZcyLnUW0ieCfPgC55whHZNtW4IGkwVtNuPfbFdcjzp1EjyRH8x9RxGPMvmCqOo2UmLj6oItPocefI1QeCZJABINrEW0359cP0ZcUZiJBjiNhB49wcVZaokBSs6rSb3MRpUbcXnFyZvVUQG6yTc88xH2tiqjl9Zhd507TBg7+Px4wAX0XddLqZAOlit4BOx99ryD5xU6hRImDBvuZt3eDeIxCh2qALESSLgwTsR9pg4roJDamg3ggifx53+xwAE0qRayiRyg3n+5AFrcY6tmQzLpApgKtr77mbTGJmqfm6lkylo3uCpm1ysffAuZpNqmoDrZh/QH/TCAJGYBjtkqGIidyOPQHnFL12W8tJmSLCF3EfnjFdcsFA5uYH/OMVu5B0i8en9PfDoQVmKRL2BZrSNp3AP3gffFeubWAkBovO+1vfHtfMEXEfSJ4I2/MScU1sxHEiQeL2H423wIYTVyumWNRDMhlBOocQym4J/v6jEPmOFII+q4naIvBO1hiFHM6m5g2JNzcEDi8G+Pcw0qNQhjIW+0EgArzO+/O2ACrNZ7Q0EBvWIPsefzjsSqfDmaqMzfIqm+7Qs+o1ET9sdjRJCOq5J5YrcliLX5tHnjE3yrArqmAuluCDcR7icF5jUakKIa//AHFQYA8ybepIxGs5QQacargNIttMb2NsY2MX0sm7sIHi5sI2nEl6axDlhcbEXHi58TF/XDpK4aVJEIIKmQTOxXe8kczvgds2ZBW4MfgAzP245w8mIDHSnJAG4Chm/SpN49dwLYsy2RDgDVDHc7qDxHpa+D/kfNpgq6qJVSHJEEf5oiI2PsML0Q03KPIjfmJP9I8emFdgedW6Y1Jl03DgFStr6QCB47hM+uLxltLgvcFQxYAAzzPJYHcxGDmzAKreSIje8n/m+JU9Dh2qd4jtW4vYCWF9+B5OFk6GT+EPhj/G5oK5IoqoeswsWBMBV5DOwj0CtyMfden5XL0KYpUaaUUXYIAo9z/N6kzfHzXoOYCK7LEuytA9EAUewYloxoc58RIopqZOsG+9gyeszE4uMytA3/qb8ICvRL0gNam4EC/DKOPBH7Y+L0/4fzAVlroJH037jH80CPScfYM58S6lLU7qsyTefNxaPW+PnmYy+mp/EUnU0wPqYVLqw/mJ1BuZM84HOxVQtagSSQGAYWB8xPm/J9Yx5UpKXhBAWARJJJJg3P8AbjDOosMVqdulgAs/SEAj2Mf1+2K0yTfMPzFCGpH1TpUNBBZFB2EQtt8TkIEVCrBgbksIgFhFuTbu5wO9RlYFiDB9JN9rXOH9OhULEqGZKaDWyCwBYmT6M174pbo1JoZ2031MVMkyw+keWJgYWa9ChDWW543HoQI2/a3qMXBxBAUgL53IhhJ8cCMbM/DkZZncSEKKoJEHU8hrbGTBvsZPjGXzeS0Ug7yHdwdJiIKuQbG1wLes+JammNpoFy9bQ4MyI+xIuBb1gfnEM/mDqYcauPS2GWR6WHpVqisWNHQHVUJCh2PcSbmCumwtcm18Lq6gMQCTffafsdv+bYpNWKiFOrqEMCVi3BtcwftOPaT/AExMjgxebE8/nE6SyGMCYgR5tNh5E/nFVKAYEm//AA4YHtCofmKSbg2JuPBn7Y9YAktJE3MGbzfm0i/piNMQQbwTxvvGPCvabff84AClpGozPABVSx5BEAx9gZxLpQ11kWR3WgkxOiBuPMT7YI6F0+pUYpSRqhNOpKqNiUAEnYEmwuJwf8LfDlaoGzDfw6NMxqcGWKmGCKf5YMsdiIuZAluhpWJssx+YhjulkttJDCAAZm5wRm6ZX5YOtdSyFYbGABHggggzyCMaToPREp1nZGFVq4mjxEk6gdUQdXN+0C9zhf1KhqpD5h0VkZyKb23YArfY92r10nzOIc1Y6M+arUyBGpRJgyFJO+xBO3njA75iPpBUwPeTvfkG+LlaCpIkaRKkzaB+P98V1UEkTYGx9JkCfbGqJJ5ljHppF/WBP9f3OIGjq7QLwBHqFB/vgnNP3EbREemwtbe18QqiGIH82/tsf3wkBUtSbkLB5AgiDx+cPuk9O+WoqEDWQSPT1Hgke9sKunURUqSRaNTDi52PuQf3w/zWf0ob8YYAtPq7iQsi5t47jtOOwq1FriR/znHmHQFz5xg5M21GL7ffixx3UmXU2kb0xcm5P+kR++BszAZwDILMJiJhjBibYZ9MyKV6bJAFTs/imTpVWUmBsO2ZO5mJjGbpbA8yIKmQRFQ6TItpWxnzNo9sDV6ZptqQN8uxUm/adpPkHFHzwCQhJUjt1WN4vGwnxhrm6T1EWmAS1tKASY2luEXwf7Xwnp2BHpVANqQ6YJDQZuLWBBEGDv6Y7N06ZSIchO1WEHV7kiyibDwRg3o/RIqLScfNZ5XRTbfyrVROkQdRKgwJvjQ/EPSqCgUWBpMoSpQkQro9Ma0dgAqn5isQfAF72zclZWDPn1DZz4nT7n/Qf1wSuYGkIP1Xb0A8+PT7YnmumOus6QqqAT3gxIBIvBcjmAYncxOCeg9Mpz83MECkL6dUayBMGLx5A3MDFuSqyaHnQa38MkA7kgnYwAbDgWgC+2B1YVcwqOAUQNa95JBDCYIiLR5nHZfrrPWfWApJVtIEAALpgDwFgRiGRYCs0mx+0wMWuAO+pFVy1TSI7D6X++2M3kC61fmOSulQA5H0kzsNmaBYevABxpOrZgsHAWTo1RbyLCLYWDpj5yH1rTCjTFQwWYtYIo+8m0aRvOFP+I10WHK/NFYITFKkzEkCSA4CBo/USwBM8k3jGhFJalIGrV+WCPmBdQ1MiIEViI+po7BbdjJsDLrXQqGSpMupmqVSs94MhDqgrEBSxFxf8YA6FVDV2rOZKDbyx7V0+VFoXgweMcyeXDRxrppemrqywoUzorK1UMFtrfSGp1IEBiUHMi4scKHyYps8Ah2Uhnb6aZA/iaFAH0zpHIne4OIdGztY5vVW7mL6AwAB1EF0UgQsxqXYbCTbBn/qJUp5eqta5+YyiqoMgfSXAIEaiqGwJuuCm5D1iF9Dy1BHfLuZChGCtsFNMqxFrqKjkmL93gDGZzHR0r5mulV2Skh0JH1MVEBVkEdsSzG0AmDtjQZLP03zbs0GmdVPX4/VrH+XtI9oPmUHxlnFTNGpS7ge4GDBDQCJ3uQ1h/Ng3lSF/wAmm6TmKFKtTywjTUpFSCNyQSAw3LMup/dTj5/UyFSnUaloZypZA0SWWYufMCfzgz4ezVN82j1GSNakljYxqAMcBSSPA1CfVp1utU/xNV6SLUpVnVwAocERpnUBqBABF4InmJOiuLI6jKZinpYgKVHi/HN/UYrp0hMjG6z6JmEX/ECorFexadNngkCLrT7eAZPphSPhRCNVOpUKnbUqzbyZU72gqDi1PWwpmWNW9rYkKZYEebepPAAG5ONNR+E5YAlkB2bSSDb0sPaTifRehtSzVIsy6lqAzJFla5bgWB8jDzQ8WMKeWPTEy6/M0u2YpNVIJj6xqWZ2CAyee4bGMaz41pUhqzYJrN2pTol5pCp395SQG5Jk3KecZr46ehnHCUSWpo0tUAkM7SoSlbvnuZmHb4/VBNXO08xQrKyt/DRqjBGOpmpdp0hjFPcyB/LAIxhJvRqklYBl85QrZUmohptTfRVFMlboFAqKpA0FhAI9P8sYs6n0V/8A26pUqG40y8SHotAFj9LIWnfY72wobMlKbk03VmZCwDltQAT5iBjuZAvwWPgY1XzMw/8A+tUeMuwZS0K5WmQw1KzeGZFIKkguLhThcY2taPlNNbgC8WBiLeuCqfTtybR5BAtvePH9Rj6F1r4UyqUdVMii62Vix01BAvoYllN4IGxG0EHGf6J8PHNK4p1AHGqFIIJ0wfYyON8bfkTMlAzeYBNTaLp7iAP3xXWp6jP086j+9+b40WY6IV7i/wBJAMA3gGL7DczxxhTn4QBR9RuZGw4g8zvioyTBxPPnrTSFMjcnz+ON4xVnc4HAA3JuPMf22wHJUMwB0/qjYE7c3PoMX9OypcBiQJ2Hge3rjREMLy1MBYJ/3x2LWpaeJx2AQtrLqeF3ZmtwDN/tz98G0KrfKalSAltzMFhBkes2H7Yf5HJ0sjlnzNTRVzVUkUqbDUtMMd2S2pjEngWG5k53/EPUqlye9juFA9PpAAj0jGV5f4h1QLlCFOtv07DyR5HgY0HQMrUzVUqjFXI1fqCm4nXUBkcKBDAzETfDPOU6dDLwlLVm65MEprYTEtGk6ZuRECSDzhp8L5MZIaqikOdOkWlnMwFH+USb83tGMpfJastRov6j0ROnZLUdL5hdTIwi9QqVC0gbwo3i5Go2tjR9b6Wme6flaomHpIR5GpFaY5IK7epxleuUWasC5Lui917LN4pg2sIUmxJB9BjTf+n3UhmekjWATSd1K/yxU1IN7QjLB9MDX6iT2fP/AIhyUU1LbINOwBgkKytAuRwfQ7zhT07MKrhiJ+XO8FZGwAi8eT/bGn/9QcmwzRpIuhHVHJJHcw1aidRHMggcgEzbC3IdA+VUUqQwUn6oaGFj2ACWUgmSYESdsEXSplzV7MxmaT0qqpBV0YLe5EwDPm18HiRVGsb8zvfFvxVS0ZgNMswDEkySbiTH6iL7AbYEeuWZWYzMfb2x0XaMzQ16hKOQvdogHVAkm1itxbCvK5kuGJDLWWYJJKA7dpg6ZIFo/rODctm0IaG1FW0mxH6QbEHa8e4O+JdOp06yCwDM5EsQBDE6ACTIbTcwOLSd4lwaoXUg5qaj9USxcgSbfT5jxgiuWRlUFY1doAmXqmDYiRsLGY45xraXwmrqZzFNZ5GoERYEOykMB6rg34e6BkaVdqy16ldqWmdQGhXntgmmGYiJsbQMRa6N70gyh8G/4fL0vmfxarOGquYUKFkhfW8KTyTO1sS+I+lUWGhqRNKiEASnpUSEIQAQQACSNrTbe7E59qpvI1NOncjZf+0Wm5G/2xGnT+ZWZSToriop23Okofaxj1PriZS1YJbPm2T6ZmFo1FdUIeGBD6W+mIpiLG4IJ2jDj/2suwZkSSAQrLqiNNgb7trbixi+Kj1egjsdTAg6Se0oSFsSSmqZtNhAvEYYZerrJA0nSAGHcTJ/lP0/+LYlts1UUjyv0qjAZgn80KAHUi0hgNURacV5fpkMmiRH6ZaSCwY6oNiIsWk/nFteuCxWWYCQf8traYgDcjzbnHjVYALQFMCSI3JA2+mSQCZ4G2FsrRW2Vq//ACUqmqR9BTSCY7jEyCTYCCI8nFWSyj6oZE4GhJQAyZKheWA3Ebe8WUczTZrHvFiTZ97gyBq24n9sdVmoWDFY5AqfoH6o7fF+Lb4GCV8DJixOnxDbXETcH2MG5Iwi6n0pNZ1VQ5khwCOYIAM/5oMH+YgGIwU1cKSoJc7jS1yCBySZWY7SImfOAOqZtHelTYlUqVFkkQdKwWBWPqN1tywwIGh38OdLqGrSepSpLQVye4dxMR/DXhBMSRYKYkGcQ+KYGbdQIVlUak09+zFbDZtIUmJt64l1XN1c2sVdGWor9O7OWbtEauWmFXTybNNlnw90xaXzMvUQuolqb/ToKAsaZsYIK3G0iR5w1wh1wq+H89Sao6MxX5TwrqD9IZj3LusSZOwi+1ysq9WhUVHiF1Au5UhwRpCaFa4IBMbyBjGK8ZiaigqWb5gW0h51mZsYafHkRON9mcy1Qqv1hQsGD3CAQVUHtixuRHiwwSjQ1K9FGdQuhp1KmtA5cOp1ld9IVuQBKj0jAb5PRljQVn+XOvdZmJIJCzFsG6rDumPtYePaRgHP5R1U6e4kCSZgTFx97zgQ2Ls5mwiyxLCFG5OoxMb7yOTthDksia5Zz201I1kET7ID4H4wxztdP+mO6CQJsWa+pmOwiSAB6+cRrroyywAFpjWDEMZBJNx3TqN5H7DGq0iGgH4kpaUpKihUWe2d3IuSN2IAIm+/rhKmXfeRfwcEZnMtWqEuyU/AEhF5gb6Rgip0yoq6u1gOUcNHuJDfeMdEVSoxe2VIWi9Rh7gn95OOxD53rjsVRI4zOaTMarFaylipJkOJMr6PyPbA2Tq/L7/G3/OB5P2wNUVfm2kLq59/a2LalJmQwyEi+ld4jzEGPGMKrRdWOcl141GFNV11arRqPaqjefJVVBtYQOca3o2V11kLmSCCR4CiWHubSeZFhAGPnPSc61HW6jvKFVnjURJjmwj7nG66R8S5fKZUH5b1MxqO5AFQlu3uu3AJ7fPnGcoJcC70P+rhVWu+55vEsbBQfJJxiPhvN5jLMHoOAGA1KRqR9918iZkRgzqnV3rlqjQFpAsir9K6kaT/AJmO2omfacAdAZWRU+YFKQHkx3AqvJ/WT2nYwRvbBToS6PfirMVmoh6tRfmMzsSVsyNpbQALiCIHpEzc4U5HrRpUtbbkBUE3Ybfuf2nzh31YMtN0CCoyAMysYVSShClt1lSGj/MMZiv0utV7zBItYiBIBgQSS0HCj/Zbt6FeepPVZXgs1QwoF5kwAseTtgjPZI0YQdxCrqPCvp71BkzpIi1pB8Yejoh+SwTsXUrKWnUAo7QYjTB1EQORgHrlBkUAKEQdtjJ+97HmInGilehUxV0o/wARwZKte15gkb8SD4w0yuRfSalAiYKuodlqSV3QwVCx5I/fGfouQRpMEcc/t7T+MbLoYT+FUIJgMtSnYA6BIZSt5EqWkc88uboaVlvTc780LryF1UhnKKwkCF0Fqo3taDyBa+NT0npATS3cqnuCFEU6iBLELK9oiBJEj3kPJZ5KhkG4F1VNhJ7gzAaiTHmYPmML+ufEZlqdIgmw3gAwQBI/MD8jGffBPXDZGqocCSSJMEEKI52AMxMyd8CZTNfLrUJbdjAt6n+iH7NbbCzp9LMrk0CJNchgGeEgNsWUwWIuFMXhfUkylk1WmBUOj5appdgbFFAkFoBJNyT6zfGE5Llm0YS7Qi6R0P8A/bzFOFutRjKyZMgXP0kMSQd7+uFuW6C8zSqFGMA6rbeHvvz7+DjfdP6WKNVs1VYAsCNKgwPmEGDU2MEQARsd7DEh0nLaSCXUSP1g77yNMWHO5necWm76JGWyWR+WFkl3F5kgcgR5EHkcbYn1DNgJpOnvUgKTMzCncC1x+RgvrfQvmlhlXo5oJdqat3gsbWDaSI1Hk+BhVmsjb5dXvdFNTZVLaWcKrFiSADa+20GcOvsafiB6FQU2IdXM3fShDQxJDNeGFokG4Bvi3MZ10qRSLhWhSaYRYLCxIYfVeZB42xPp9UhAyhwjCaZi+n9Sk27gwIK8c4HaWZGZ01LedJVoIuWXkkWFwJ/BT6VHSLAiEhm0oxmRsbHmwG3At6YWdZgMlQOTVjTTA97k8DgSCcOCGcAKopzI7gQe3eFI7RB3uIIOE3UPgyqW+YrBoM9lhzMktJt+PTDjXpMr8BPjL4nXMU0p0VqAKCX+ZplqgkAdpgoOCYJnYRjZHJinWcBgaNRBqOoEMjIvdIsSAxIPgm+MrT+EpVWJFISZuG7REadoYw1oaJEixw+oddNChRRKDOuX+k1SNTIDIp6lhSyiwsSRxhyqqRNNvYrr/DtIVYZmBcwpF5AkA6TYm0aVk2jB+U6awCANqOk6WlrrB8gExcRMge2PMy+XzYZ6FAItU/MbulSTcnTspG0+xiIxSc8EbQEIVbaluJuw2MgEeb93vhO2UqQYtrqN5nU5YyY2E9s/8GFnUK5LXBgmS0i1zPIBvBk+TvhiIK3k+1yTbffxE3k4D/wgJuxuLQPcmYBO1tub7zhIZmc70atSzBp1abHUdSFZYFWO4ZbEDx6YO6z1RaeXhWVqklSIMbQTpYAiw+0AcjDbOopbSHqkNHdqJTUTI797fzH7YxnxSuisKZOoqg1HmSJgkyxsFaCTGojG0f3ZnL9UJWXEQOcS3xFsdZgSNTHYrJx2ADXL0eHvou0XINid7naDNsQzOTC3BjaCbCAT5A3/ACcaarkRTZtgSN2BtJGwt5wRSyeqbarTA+8iLX9fTHDmdGJiulxUrIDpYSNu0CNp9ZgYNqKv+Jp66upi/ewI0gAWCxYnVp2sMGZvL0tbanYaiBY6dJAnyARJiTcYLo0qFVVRE1Tcrp7zGqWDQSx23vfyMXl6Z4C6nV0U6lJ2VagBCgghW5XyVidjsCNxfBjVqdSFA0URp01GEB2EBdb7RquIsSdycPB09S4Zl7hAuSWFv5iZEX2j1xHqOVkgFAUYEEmWYiQYJIPJJ4N9vGeVl/jFOWyL0zUqs7jUQxKtKkJIBJupgWFjbjbFuXrBhcFNRNmFhbgwO4bxeABtgXqFJdSI5REhWYgaWIsIElmIgG8eBGCcnn6lQMA8ICdVW06T9GtSQYAXi928xinsS1oPp5FyFOtUMgAIofUCRpMMggmOMV/EmUBpB7iQJ3vbkjY772ucMOjVbAlg5A2mARpjuKqNDT45k2wp6xVldBI07BdVxHBfdgPTErpozIqoNQaYHEn8z+MaPoHTnUQWCkVNQEm8LBsDFwd97RjNZe9WeJjx6fbbGl6ctYo6EVSpjQwFov8AS5sBeCVMwIxrPhnE12e+H1amD85ab1Amkp3FpklYJgfUYYT5IIgY0nwZ8KJQy6lmVZh3IIJYlQdT1SLmD+mABYWGMDks49GiEYCm8EwrsTBFyAACCNrTsL4l/wCnVRK7V6d2pAUwNd4B+ZAgzAXSSNrO1sZxutlSrw+jfET06aswzCU2VS0P3qyASbEyDHIP2OMx1RqzUo/wjVUcSr5V1IMGZvpIMjaD6TeBfiTodJGp1WpBwp0VF/VpJb/+tLLOk8MYuBgnolLLKunKZmpRBJOkPNMGTq7XkAzYixnwcZuMZbSBfJKOjLdS6hmXUUK+XqLQEAGm6tVGkwBqiUgSIIg2m1sU1eiPRg66temwlCHYOBNxUpNU3EgGI3tGHfxZ0FmDVKjkGB/FprfyPmUhBaYiQxj0wgynQOoimtSjUWoNM6VeGAmwhwv7xeRfc6x4ZSdlvR+rdSoJUehTRxMkIRKyAbq5LHtUHk28YnW+Owzqc1l9NWIZzTPzHFrBkEEc3EYT511V9OdySK7fqZDSZrXhxCufUE4d5PNslMEFnTbRVqoxC2FnVQ6R2wXkb74JIE6JZP4qoNZXJGqdJBSJN+5kZSd723HiC2B1sVoPSdWJNmKkLeFYwGva4IF+Jx5S6/QIjMUhpJlWKjZhYSBH3Ei424a1PhujUpCrlFAbcfogSJH09p9CIOM63o0UmLwmhYN9/IAN4Eji8bx+ZxCqiue2mAFkQAL8iC7ECPxbjA7tU1mmystRhaUUcwoHcQwBBuPOLc9malErTUUywiCZLWgMAu3qNxInzhGqaashpYixKuNh2vY2MimYW9t/Pi0aWYqANrcMVhdAkTBgBqZnRvMiD6xiYrrBZHpvUEHSGExfd9wYH1XvJM4GqZlXI7Gp8htYZTJhhIFiObCPNpwJBZLJ5MJJAChr9gi9hsBEkAEiN59sQzmSR0VnaQYYEEDnnibydv2wYSFABYaSLFb+f2AP484Azj0lZUZwqvMtFpkBQSEk6pE+2GKiilRGljRILE3IgkbQSdXafTb95HpZqKjUxZFANgC02N7Ae8fnbB1XLnRBIGj6TPibyRtN5IvY7HA1PpZVtDMdt2tqBJOkxYRCgjmOMNV6LfhQ7U1SrVJfsWdFRyJB1/TDXhheASZ35Hz2rULMWYySST7m5xrvjDOhKQoow01CSyjgKwN7ctB/7TjIVB6yMdPxR1Zj8j8PC1sOulfClStT+YxFNGU/LJ/WeLcLb3PHnDX4a+HFFJcxVgu0NTWxCr/M3GowYG4HgnDrMVA50EoJiZ4g8ASRsNuJwT+WnSCMPWfMyIsbEWI8Eb47DT4pyq0qxKkEPJ7TMNPd7A7x6nbHY2TtWRTNi1OpTqs6FP1WW5hpElj72329xiVFq3zY0sylSO4MBPAjaL7kRvhz/g0YNqNQMW3YiIUAKNPgRyPeeQiWZmArE6f0yo+wZVBYfv55ngs6aB+kEBkLr/CLOR+ohvpJIF/P5GGdXKnUpRWF7FbCRsfaRztgPpct3F6aIPCmRtNzp+8hr84ZfMq62Hzgyae0HTI87EQDO5wmMJq5ksQwLqRybkmbxAvGw+/3S9V6k4SWZhLaUMgSQNXdIsZAsZsPXFjZwqwuYadGmOTb6uYGxmfXCDrE67yIFgPWZ2O5tN8OK2TJ6Bep5lqjM4BAJIMkbxECIgRYek4tyR0qCGABPKqSCoViATJ0iwkH7b4Ao9SIaoajM2sGQb62H0653GGnwt00ZivpIApAa2LAGy/SCZm5In0nG70jJK2aDptE0qRLDvqRCgkmAAAZP6WOp9hAcDCLqWYuyAySQHbgE7KOTa59PfGh6rmmbVoKhf11zGkelNiO4+AJjGKzObDuNKN8tdl5PlmJ5NzjOO3Zo9Itq5oUcwzU1Rv5daipEhTIBka55IO5xo8x8R5mrTQvVljGlQArloACoFEsJYbxAjzjK01UvIDKItqgketrfnDLI06elpBqREiZNzxG18VIUWdk6L66jEMGg6wQSYgEksCQR6z5x3wPmiubWqgc6vqUCV0HfXAgSusBjsSvrgleho2k1RoohhAJYVGJkaEW7MZte+31bY74nzWYb+B8v5abFIABG0EDc+rEm+y7YExvh9O+MsrAuCVqaYIABkLUWJ9mBv4P2+a/G2VVTRzVJ7OTTraTcMBK618gBgZ8Lg/4V+Jq7JVy2ZL1KeXhy/1ugEgzJllBsdyJx71yhRWmKq1VNN6irrUhu5Q4ClTcHSzTIsBMYzSakZsDrpnQny1zFTQwBsZBGmQA8alsdlIHphd02lWyeYRiWRXJ1DcMSpi4mZaOfTnGhyRr5el8o0Urok6WNQIVBNgU0T28WB2tjP5zPV65JBQKDOijTLTfk9x3ABOoDFr6JNg+YNalUBf+Aid1IgPqJvHcCLAH1krjFUs0dSjT2tKhDcaTNj9ucMEzrrSBViIbg76tU25+mL4XagtS+wEg+Ae7+lvscKOhMJZx/wBKiVEKdOtnjUYlFcEOo3i9r+mM62TImpoMiz1IFWmDOkg1IZT4+o7xONR8OiolbXqZS0DSDG5J7j9X2H3w3+MPiAVVXLNUIRnBa0glO4D6lvq7t+BbFKdOh+Gb+H8/UOoK/wApFBLimxVGU2MIZCkxB0CL7CZxo6WWq5oLWy+p1KwxNbU4bUxZDDggNC2bgRA2wp6R0kUqhIrUyNO6gggnbVSmSPuZ8jfD/LtVot8yiaTWIHynVIG5sV0tcCzLIkYmb3o0g1xk6PTqtNYq76ZIIuGmzMSpkWmJHucVgF6mknQW+nhmIBm4ABA9STe+L8r1Vqpq6mYuO1g+nWpN47QEZdJEaQJHk4ty1UqNDHUpuBqJG/0m8Ag8W9sZ39mtfR5Uy5iGMnfcHYixg/8APTfFKp3QW12EyDudU3+/iPOJmW7ljUpGidLDmwB2B2j3xWyVXOsaBIginAG7TphoFzcjxhARzCFfpBSDLKASpIJA2uCNRv6nyQQMuK2qYkNOk2JtMWIBnYwD/NgvJZ9jqokqzgkp3KWCG8FHYSuoG6zFhBGy3OdEhtdRlDRAWm5JUFhBGghrwZm2+22Gr4xmW+JXc5hhUCl0Cq2kaRMapIP6u8T7DCZ6JaAomTEbGTYD3OC6sfMYCY1HSSdxMCSSbkD1ww+GMqXzlPUJCS7RIsogGRBszLtfHanijl6zX5Gi1WgNYR3RFXe6mADp02iQN198VMqAL8xRpMh5JhSpjUGFj52nbbbFXVs0tJxUOiJJf6heBGk3MmFvEwpB3x7ksyKillYVKZazCQTeymD9QBiTB9xfHJ/Z0CTqvQ6bEEagDMWJEW2ae7HYbdTrV2juU7nSjKApMEiD63x2Noy0ZtbGNemS0syid1BPdt7SAJ1aTyNowVXooFLEqzwASgZQQb+W2En+4mcLTkKDuWc/MeSog6tBkatBixDbHcfc4YZbplLXpD0gVsCamlrgtZJnZW44N98YNGqZJtKqwDI4IBXdoJ1KrOu4kzKgnyd8WU1DKOS9u5QSTe0AWNvFsC55qNLupVNbWBaLXU3DCxPIIBFuSMIeodRbXTlYIPvBNpLKfp2Ak74Si2KTSNoem6lO947ZM240z/4vhN1bK6JCJMi6yYHpGwveeb+seUKzwGWjVL8ETp3G7FNudM7c8YJbLO5YllLlYO9heYBW++59sFUF2ZLN9GS5M0VkBSzTIJO6qsgj0BAF7Yc9DyooUyQxLOZ1JsQPpgtxcnjf0w8o5GRJOuTwZmSdgpC6rC4An04qzfShJ0sxabgNH/8AmZH0n98U52qBRrYnzDLWbVXqO0WVFJY+tlJv6D84BzvRCXmFpIbqGYAgWHeNMgn740dLpKrGv5w7jH8QsoG0BlSSSbi+28c15XpqA9qa33JLFtNzcqSTuD4G1sClQVYh6dlaZDEBGhr61axGwA03sRvEHfbD9fiDL5egDTpaq7EyWAK0xwKazEwB6ySTOxXZzpzKg0IwZu8FtKCHa/aALQgF52AtgPL9CBcfMqrTpAMXIZhuCJHcZMsJmNvTD6KqCOhZGpn89SYFppsKj6m/+JwYBvEkC0CwaBbG36icrL6isUYd1VpO9yWIgHyTBJGPnfUM1qinlDUpUkNiCVYsNmaoIJY+lom+CKlf/EImWoOCtJ11IYWpXIA1VQlw4BkBJtEwS2FKFgme9O6lTXPnOKrDLV2IMiCE7BJHOlkRzvIHM403xF8HLrOYoqrJVSaireYBIqU43lSbDwCPXF9R69U1iiKaimjaxIIqd6rqAJIAU7gEeNtgTlPibM0aRpUKuqixJQgSySZZVO6kcqRa9sKUZdRDato0nQesiiKaVGOkAaHDGNMkRP8ALEiYlbcRDzreTpZimlT6X2WohhpBjfke/wC2Pm1NqtD/AKenT/KRqSY8TIseCN8az4R669bL1hU0g0yFZVIUX2gMxIBEGfIOM/ki/wCSCL8ZmlrGKqH6hB8c78f5rYrymXqVGQUkLOCFBAECDqXUTYAXN7QuL+rrpq6ttUgn0O97cw32w+yVQZHLfSDmKyzO5SDsw40mIEXM+MaOVK0SlYHQyIyhOuqrFFOppkBrlpbcxyffxhRSonNaiKVNyInUIY2vpmVMREMRtirqOdC0wHDNLbAgGNLXkgj02O+Ajncq7oGpPRUQG2Ja4uSBpgDgpJvccXCLqxSohWyjBi6MhZYDLIkcCxkAem3jbD2rnWqUFdBVUidLqSflVBBgncA2IPIm4jAVb4crpU+bljTrLAj5ZCkgi+umzD9iQdxG2NF8JdepKIP8MEjULjQ4WCNO+kxv6G2KkSgTp+ceqT851+aVH8ZYDVFt2tAg+Q0fjfDmnli0QGa0XDEmeQTf/ng4LqZ3L1NXyyusEmUVlk861gAi25uMSWooW2/kbc7xMf8AjGMmdEOAmcoaEJYqp8MdN5HrJgwfcYgueYMFDCTEFtidUEqSCI/7vFse9RBUS3eLxIA8bHUJ25GFWYzIphSO1TcC0X4EAhgd4B31XtGBKymyzMgJZUFxJQfS0mbAf835wlpdSX5bstPQLkA9jCAZsGbwd8eZt4XtFh+lZAF9wJBXb1/fAGZqB6DDZj5beeIi55+3pjWMSGxTlUhNPAtt+d8Pfh3JIFZ6h+o6ZlgygeGUyszzaw84S0Ea0g3/AAY/vhhk6LASrAHYgiQ1+RNt98bT4Zx6bRjCBZLhoBsNcepQATa8C98Kc0+4RCxMEkMRA9STJ0kTuRta+AUzrUyhGmVI2JI2Njfb7+MWZrO1HqAntJntnQp4vAEzqAlyRjnxaZtaoLpZ/TYVGIuI4BBINyBPj7DeMdgFMsKmxgrYgjTH2nb2t6nHYdEjvMVArKCDadIusiYIkC9rQZt4OCcrm1GlDBkbNc88bbg8k7WxfmOo5WYNWHJsR23G0E33PjA1TJU9QCspUG6hp1TvNh67b84yv7Kr6JZyktSVcElRbSTaTsIk7bb7eJxV/wDjn6VLQDDalMFTM3IEmYsPXbFOY6zTAZEbt1gHTpkwVBEyCLsYgbqd9iw+b8khaaAqAzTOhJaSZExcnbSNr4dtBSZZT+WvaqKINjtc2genrYCInjAHUhWaoVVlCyA+moF03upXUAxcx+oGRveMN00c1FMiD806jcGe5WEb+tptiP8A7nTVNlWDwC0bciRB/wCRtibLSCcl0hXkO1IMwkgj8DTLDbeSwtiVXL0UTWUauQdJKDtEWkxJ023Ij2xm8x8QMSRRVuzUrMyqoNt0lwXIjeLXsZGDfhTrpZlXTU1Ow0rJVe1lgFoBIgEkXkH9V8DT6PQyr5Q1LCmqDeTeY4koIHpBBjC/P1XpxuwUgFQ66mIgzpPjc2NsOep5g61ZGV6LSpCy+kxsbWIO0+PtgLM5OlTYuQqG9yRTaPcmRueRvgsVWZ7qnVqlSoT8vQX8S7bSAAd48XjCs5V7/MdlEmdizATAXgGQbAcemNmvT3eJZFWITSCGESzE2OoEvFt4kC5wFmOjaF0o3qQZBMb7jYWiJ/ecUpkuIg6VQ1gpRUuBLEsfoA7ZOlV1ceBffwmPWaSZlNH0B1+ZUje99POhZmeYNr30GY6VpDqarqjwSqn6wJgMYvvN/I33wjq/D4JIUgNuE3McFiCYJsfPpjZNekNNcNN1TIB82FcjupqKbxAbRqABO0lAsHkiLGJW1chWydQVqYYD9YiQ14kLsZH/AJxZ0/pGbRQCw0pBEQSv0gAH6oiAeAJGNE/Xf8LQFSpQo5gsSNIjSt7tUABOok6QggW/SNsbadBJXsDTqlF0JajoMXanLKw8gC49jseZxhBXq06xqq5nUZg23ujDYxt5G+98a1/iKtSRagyNEgHWHRNA0sfpqoAZ8A2baJEylX4YqN/FpJWCONTfMX5dyTqEsQGvcQTvjWCxshoJqZ8ZixHcRqtMEfqF7gi9pPOD+q54aqlSoZvfbiwAFvb7YX5TparTZmqoKlNrU2W7qYmCohiPp2O/Aia810evUKmmutVAYGNSsSLlWUGREQYO5vhYqw2eUGesw0MgQXKmCfcqYmPTzh43wl8ymCIDEAyAYPpff98JaNAmqq5vRlipuzRrJi3aJd2NvX8Ri+vkaLmoifLq1kktTqSuobkoZg9vdAE+YOH/AITTAGyLZdyhDadiFJBHIameDf2M34jzMUKtKo1Nqh1mCCRJYESDrJ243384dU+h1HUIqrl/Q3EiPpJ2Hp+MDV8vWRzRZVNrkgwn/YSFg76kHmYIIw07FRf0F2rVFU0yzBv+odIa0k69va4MzfbGpORcqgFQEvf/AOoUw2/AP/22NuMB/COWZJBpghgGmmdSmQRGobT4kx6zAa1gWkkMIPYBGkzrJA2nuLgbyDxJGMpHQlo9qUATOogC2xkwBeQPN/PnCnNZEGqXLGTc90SZ9bifcDBfUsmHUiWQxKuZMNIiSNhM2398V1DUCw9BXD21JUVmYW/mZIg8SfvMYnZVGfz2SeHEA2DLD8eoZSCAZIINpiBhH1eiVP1K5pkTBkISZ7lMG+0kCcbHqFJXaSl5EMrAsIImNSsU8dsmLWnHua6dqpVPmUxtpBAIMG0awJBOr9Nj6Y0jNIhxM2nT6tZQppp8xvpjUswRN2YhY4nfjbBFPKqiqrFZNgZNMzckXmR77W840HRKyJDAuSKUFSfoHzHGr/7E2vFpjY4B6llySKZAqBlPy5Katcj6j2lG3g90m3IOE526GoaszeeyuhohoBAuIHm5uJ8EfvgvM9So1FHawjcfpn0vJ35+4wWlc1AaT02SALEHgbg8ifIET53Fo9EQkBkZQYIIKkEQYIk7WifTFWvSd+AlPqSXCggD/NAPtGPcMsh0BSCGJBB4Agg7fqGOxVxFTG+VNI5b5ZpiS5cmBBIYEE2nUsaRBAjjbFtTrWXWnWIosyku0NpnuVW0gx2qI3F749x2MVN2aOKoS/DPVcrmP4a5SmvefmEqg7KtUMAmlRdUUgE3Bi5jDmhn0oo5+UpYGoymB2KVZVChpnTHoD9se47GvyydkQRaPiSnanUpFygi+krMTIlZGoWN+bbAj2l1DLuGL5ddSlVEAGYqjcx22kW3m/Ee47GEZs0cUF0s/SgFqCyopqIA3UsWMGwmeInna67KZcPUqONR7gVGoKFktpuEMkaSLRvjsdhZNjxSDHqqjANqUvc/KMKQoE9rEgEztsfucGUqZpzLyrCw+Win6ZuVCi/sdzjsdhMaBKmTNQwWJUQI2EKCdlABJtvsR64sWanZPbMnUCZAuL6he3Mja3OOx2AYR/8Aj1M6q1RUcpTB1FQWgAnSCbxB3mZnziHTPh+mtRtNKiPBCAGOBtvbfcXiMdjsVbFQVWyvf9RUwYC/SAJ8yZ4nxzxgVaWlGqrJZXAksRquC4aLQVBA+3GOx2JAW9TzbFrO5TSSoJIIAAMEgw3PHj3FOSytWv3/ADWQL3M2rU2kfpVGUjYRdvzj3HYpEnlT4Zy+YkUxprKZ1so7t9wrCPttaMFZQU8qy0PliW0y6MwIkQsamZv5p7vHrjsdgt8HRb13plCtCvSGsEDXJvIbgQF9oMcYCyXwS1KsrI6QAQQVnUGGkhpuAZmx3Ax2OwlJpCaViyjRr09dE5hxoLCnAUxBMamZSzCwFiOYiwwZ0PImpLMSzWkM7EfST2k3Gwtt/XHY7GjZKSTHlGj8qmumAHGoBViCwBEie6J9NsWDpoYu30xcwTt4O02/e+Ox2M2aIoeqxBvGk7AkiJFo3G+0+uKa9YUwXMj1SAZ1RsRcXO+Ox2EgII7u2svIGn6hJgg8T68ki22DMxQYKCrFRv6GAxErbx553x2Owr2FGbyGipWJBqa+8z2xpPcVMgk6tTE+CF98X56gGQ1SzaVA7YFxPaRtoYFh9Ji2Ox2LvYlwOYF6vdGtYv5B9PMr/TAHWKwV0BJhpKkfUrKQeTdGmCvkAi8g9jsC6JltVmS7he640/3n+3nHmOx2GB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QSERUUExQWFRUWGB8aFxgYGRgZHxsaIRwcGB8eHBkaHCYeGh8jHBwaIC8gJCcpLCwsFx8xNTAqNSYrLCkBCQoKBQUFDQUFDSkYEhgpKSkpKSkpKSkpKSkpKSkpKSkpKSkpKSkpKSkpKSkpKSkpKSkpKSkpKSkpKSkpKSkpKf/AABEIAL8BCAMBIgACEQEDEQH/xAAcAAACAgMBAQAAAAAAAAAAAAAEBQMGAAIHAQj/xABDEAACAQIEAwUFBQYGAQQDAQABAhEAAwQSITEFQVEGEyJhcTKBkaGxFEJSwdEHI2Jy4fAVM4KSovGyJENTYxclNRb/xAAUAQEAAAAAAAAAAAAAAAAAAAAA/8QAFBEBAAAAAAAAAAAAAAAAAAAAAP/aAAwDAQACEQMRAD8A5Hbwqusj30NfRQYUk+oivLN0oZFF3LQuDMvtcx1/rQWDgWEY/ZHtjK3jDNJ11YKCNtNfjWX8DCozFl8IDBgr+LXUHQxp15ivezWIBOGSYILz/uYD3ij8RcLJbsM4NxlDdNQdflpQVVMcSPErR5Gfk01JZuBtAATvDJ+a1KcIzMUKd3OsZswJkbcxv8qhxPDiGAliYOoBIOvOPSgL4Pxso4l3RYMwzEfAmrXguJrc8Oe006GdCfWK59YA0DbbH41Z8Nkw1hrgWcxGXmRESR0k6+goC8TxawbiyhRkJghpXwmIiOY+tbWrQuWXxBkW7d9LecRHiViRGh1bLWmI4Q1w94lxcpAOQqDM6nXfWauXCP2dG5wu9bzor4m4t61qYUCMobzImY2mgqVzMqHu7RuDcaSAZJGgbqBQ47Rvpms3S8ktAUesEzptQI7PX7ckKdJk236EqdVOuoNMO4u25BdrgOgDGddPKTvtQBcX4+120R3LoDEksNp2gCTNLsDjlQ+wDtowMGOvlVw4Zwl2tEOqqG0IjRhHnMc6zBdhMODLKW1EDMY99BUk4Vd1e3BUa6gmSDmgaeUVdbPa0XkUWsuq91lf2sxTlHmtM7ltUgKICCAASBr5e6gbWFtrda4ttZaDMTrrPodaBPZ7PYwqAcTcA6DKI/5TUy9jb7GGxN06f/IR8gDVi786afI0bcJEnqomgqbfs/UiTddj0zsdfWssdgrUwyGebZpHzMzVmXEGNNvLair9yCR59fIUFWx3ZbCYcCVZidgqAn6Gpcd2Ts3MMe6GVyspIVSG3EwoO9PGukefvrUvrtQU3EO+KsJeQTftEhkPM7Mp9dxTns/ZQhACSr2wy67sPaB89x7qF4ogwuIW8NLd85LoA0Vx7L/ka3tIbMlfuPnTyDasvpMn0agsIwo6fFjW2Hw0ByQp0G0nnzmse8TtsRIPUHUfKpMLdgXCeWX6/Ogiu8LM+0B6KBW68O6tPnAoR+NkscuUnmAJ8+tetj7uUkATGkrp9ZoJMDw6baSzbbaRufKah4hie5uWSsSrM3i9RNZgr94okHTKPuj5Gh+J8FXEG2zXHTLJICncnnrQWPG4u5iMrFlRRsAJJ9eQFRLh9NWPyoO1aVQFD3SB6VtC/wD2EeZH5UBBtKNM3zFZQwRZzd3qBEzr9Kyg40loCda2TBMDmta6SV8vKtjIYjoT9TTfgGt0THlQecCvA3sO34iQw/1PHvBr3F2yz96nt22JHmoPs/Ca3OFAxGGYeE52Ukbasf1oXCcKvNfKi7llm8UdCaBnir4MPoBEj1P6UTwYknWdD4dCNI2M+dB/4MUebjm6RtOgHoKY4Ff3i6c/yoKXxkRevfzt/wCVTYXHtdyIzquUZRmkA+p2nlRN4H7bcAAJLuI671unZ6XU5CokTDDr+lAfh3y2FLtka1mCydxsPWgOE8UxgDAXbvdkGVDEeWg5U2xPZe2CSik6nxM2uh5e6h8LhXQOqiXUkeus/SgsfAbp+wW2QQe70/3NpNRYxZ2Hn6ezUvZ+zmwVsKfuyD/ratsQunu/T9KAlbzhUyrIjXl8BFFYa42ZZHMVthVHdqfKtrB8ewgEZfM89OVBJjw2uUTppt+dBr3nT5im2Jtqd+lCtZHWgCdrk6EZYgiTIO8zMH0prcSRuNhPPlQjWRGn50cCcskRoOflQL7fDwuYppJlo+WlH4qwSDBg9Y5xUVgkgMy5CRqCZI9Y0oi/iFX2ju4UADmRQLLaM2YCZVsp18p3oi5bRAC75RO5IAHvNTOIGhE/EVUu0+LN28luZCLJj8RMfQfOguD8KsX7ZEq6HQwwO+nuNKOKcI7kKq5iAAssZJ5annS/C8Ke0odGZGIkctudO+GcaN2bVwL3hUlejEanQ7Ggh4IA1qOaHLz23Xn0+lNbNiFPmy/nSjgjZL7qR7Ygjoy68vKR8K2bt1gQIOIUHMNlc7T/AA0DQWFUeEep0k+p51ux0Og0B+lQ8P4nbxFvvLVzOmYrm1Gog8wOoqDGXItvLZfCdZGmlAbgx+7T+VfoKHx4y23YaEKSPnXmDdQq6sfAvORsPdWcWcnDOYK+DYx+VBVf8XvEA5zr0A/Stnx12P8AMaorA8Pxry41BjYpzu7H3msqFqygp+IUi446Ow/5GmnZ4Rdk/hP60txwi9c3/wAxv/I0Xwq+EczpKtv6UD/hvBXuLZuu2Ug94FiZnxCddKLs8IKXc4adSYiN/OfOgeC9pjcXKtvZRJJ3KjkAKPxfGDbXM1vTSCGO5E66GKDTHWSWbXWflUXDrR70CfZ19alxmIdgsIqmATqSRImNIofBv3blmIBkZvnt0oEd3/8AoHXe6RPqP61Ykt6jXWR9aQdofDjSwP3lYH4D8qfLZIaSxOvuoGl5Tr/M31pHgTN91MgFzPXanGMwofmd2Gk9aS4TDD7Q6HUZjMk+RoLHg8CLeHCISFRfDr/ETufM0Neb92POfrTHD2lWyVgaCQPf/WlWI0RPPNPyI/KgYW7Y7sHvAgj0+dFYKz7JzBv3gEjpQNvhedQ2aJ6rPl1o7hWD7oRmzEuCT8qAu/ZH4wPjvQ6YU/jHwr3inBhcOcsV25UF/wD5+P8A3THkP60BmIsEKTmn3R+dHYi0SFytl9mSROkCoLPY+4LYuJczaTlYkSCPSAedE4pwqrmzDVV0UsZMAaD60EXdtrDqf9NT3ZGYgqPF970G1edxB3+lNcHwkX2M6KD4jz9B60CK5nuHIgUsdBAbSeZ6ChsR2KuWGz3stzMRLoDl02EHUc/jXTLeERVCqoAGwj69axkGUgiVOhB1FBQMa1vKLk+z4QOX9jWkXCsLmvNdXZGISNyT+Qn+4oftxi0weJu2ZIUZXtrqZVhJjr4sw91Z2MxrsH/CT4QY0HqOu/voDeM4RrV0X1MZ2AfycDwsPUDKfQVy5MEi3HS9I3AcT4W3DEc16+Vdpx9rvLbKRII5dRqCPMEA+6uR8UxAuqLg3CgnzU7H1Uyp91B0rsi/eYQO6oH7xwe70Xw5RIHmNZori6gYZ3PgJQjQ5on10J91K/2dL/8Ar0MCe9uD5rR3G3cqMpyBTLFhAI5QfI0DhBlVRIMKNYA5dBpQXG2PcXPQfDSh7nGpBAjMBz098GKn7RpNq4NfujT3GgqVs+Af3zNaM1e5vCPT86HVj86DdjWVEz1lAr7QKvf3IXKynK38wME/1pXiLSkwbgU7ahm0P8oNHcYvjvbrTJLsfeTP517wfBA78/rQG4HhxwwDEqysPAymVf0br1BgjmBUWM4v3oAke0IG8HzHOiMPf7tihlrTsouW+usBl/DcWdG9xkEiouNdi72AvOrS9vvBkuAQGGpE9G6jyNAYtxlAzRO1MezmDF7EZWBcDxOJgsokkT57UuxN7Xl60pucXxFq8WsFkLeHOobQ6EwdpgRHQmg7LxL9m+CvrBtFWiBcRmBHpqQY6EVSOIcMaze7mc7BgBH3p205HyoIcYuOGN/GXWZrQAy3HXWSfEqkAj9aX9kO09rAOty6hcFnIC6lWKgA67jn11oLT2otDBYcPef967Hu7Kak66ktOgA303IFVDg3Elu4hiAVLGYPuB191GY7jYxuOGILHIwyWgw/y1XQSNjmMk+ZNQ4K1GJzECSNQBEEsR9AKC29+BYY8wp3qq4rHPy2BgQJgmAT57RUvaHtAbVjKBqxIgwY50/xXYW8QGRrbhgHjUGMobc76SAJ6UCzhvGnjIWAAgAlSI/m0+dO8HjhbOW/eQt3igHYCeRP61U8b+5Uly2ZJlOYHLNzn9aZ9lOzyXlF+8MyN7Ntd59nx6a8tB11NA747de0c3fraUwFDRvE6aH1pBiePXcrBboYge0oBGo9JpV2sxCnJYXMbdlSFzGTJZgN9TAAA9TSPCnK2e2x00jqPTzoLPguOX1RIv3VctlJzEwAdNzsB101rouJuEEkeXlyFc0t20dQ4gdeXz6Vta7Tuk2UtC4jbFiRHIxHKaC/nNuY/WrzwfC5bSnm0sfft8gK5Bb7YshNywSqqkGURpffKJ2AiORM12fAXM1m00Rmto0bboDQERWjrUlagUHLP2k8AN7iFhj7PcEbfhdif/IVJgOHd14VECKsvbC1D2rhEgIy7bGVb8vlSP7aDqAfh+c0G7oxETE6fGkGN/Zraw6R9r7yFIGW0DOm2jneKdfa5Gmoqc3PZ6S0/wC0UFa7JWGtcPhgVK3LhytmUxodRE1Vi+L4i0owW2plVzNlkczJJJq2do+0q2F1nXqN6rnZPiCXTcAGUZiQsjc6iNuYIjzoIeMLdD2u8RmvAlcqD25BXSBM7GfKrLwrij4jhwe5uHySdGOXTxDaY5+VScZEdyyGXUTJ3zHf4CouHX7f+Hqts5iLjG6JE52JMx0OkUCSyjTrsdq3uiKnCeEH0rPs73ZFu275RJyqWgdTE0AM1le2bDs2VUZm5gKSfgKygqvFm/8AVOpMDvIJ/OnuHwT2bly04i5aJVgDOo6EaEEQZ86r3aD/AD7mgnMZ9fOrtxRw+JtXhticJau/6gvct/ytz76B3+zbhiXcVce4uY2rauoO2bOACRzjcVb+2/D+9wV78QUXB5lGD/MZh76QfsrtDPjCSM0Wxl55czEmOkwKufGLWbDXV6o30NByPs5wL7ViJeRaTVlH3jyWdxPPyFddwvgRVWEUCFVdAB5CuacA4wLF5bszaaBdG/hP3gPxLv8AKuj4TG2rs9zdS55KdfevtD4UCLjX7PMNiXe42e3ddYzI0AEbMUiCevX11rmOK7OjDMi4y0zOGKhQ2VWA1Lgj2lgiAIknWINdrxXFLVogXbqWi05e8ZUmImCxHUfGsxWCtYm3kcLdQ7ZSGg8irKTB8xQct4v2at9wcVglJt5RKAE5WBIMA6wRuOuta4nhvcd1ce4HF1MxZR4RGUgA7nRqs/8AjGC4WBhXu3bgJZmyqGK5jIkiBIgedJsdx6xi79ixhluMPGfEAgHhB2E81HQa0CjiXZv7SinVOYLDXKf4TB15TVkwGNxFm3bt94x7tAgIAWQBAmZ5QBryr0SphgQ2aGBGsxzkDodfrRhUECI9x/X1HxnkaAH/AA+0LtvEvbLl1K3MxzCVMTlIg+ErofOnXGeFzbiy3drEkKojJGoXWVMbEbRQirNgTByXSBGmjqJ1HUpz862/xG4VyG2uUJkkk5toDaafQ0HMsPhjiMQy29CBIk7KI5nfTzk0VjuzF62GaAyiWlCJjTWIB199X7BYNbaZVUKJmBzPn1rXE2Y1Gh9aDl9y8TZJtnbxeydhvqREaU84hirtu0UgG04Vu97tczBofR8ucgnSZkbUd2k4f+7LqDro4HSfajy5xyq39hOybYfDDvrpvBwCiESqLuAJOs6GIAFByS7deCoPt5ZOx105bk7T5V9PYzELYtlm0W2omOiiNBXO+2/BFu9wQozrethdORcAr6a1dO2TH7JfgT18lzCT7hJoIbPaAm4hbwo2kD+LQE9YMU+CxVGtghVuDUplYDqAZIq72sUrqGUyrAMPQ60CbtVZDWxPJhGscjVINhDiLVnvcheTAPiYLGiyIE6a9JroN5kvKyyCvMgjTluK5j2x7G3MY6KhVWQnxOWHhOmWADrz9xoLri+0eDtHuCysxUuURSygcyWHgUct94pJhWS8qtbzBGLxm0IGmnSlN/EHAWVS8IQAKCNRpoB5zvHnTfhlkratgnU5j6SBA9wigrfars6l4Fc/jC5o0JjaYrltm++GvSpIZTHqK7hxS+Ldm47TlVSxHWBMVxfGzcc3GMMxmBsPIeQoLDwHtQbt8XMROVfuW1EHwnTU6TsT50/xvbC33DLawyI7NrIUqFjeBGsaeW9I+xnCbDvaF8sgJJckgKwylozaFDoOvuq38Q4Rw2/bYYe4lu4AcsOYJAmCH3ny1oKre44O5kCHBy5RtPLcyBFP+I8LtcSwaLhHNm/Z1fCswHekxqHMZ2006TEDeqZexZcqB4FWCqiPmYksQSZq457Ryd0crqCddwwEAz660FP4Lxi/gcQFR2TxhbltpAOsFWQ/2KynmL4Xf4lc702V75HtpcuKQoKwfHcQzJgRmWOQIOlZQVftDhZdm5yac3OMWRhMIM7m/YU23Uo0ZC5fwvJ9kmPMHypdxNg2Mur/ABa6ct/fT3CN4RHw1oDcDj2QpiMOf3lvWPxrzUxuCK6rwvilvFYcXrWqOCCDujfeRvMfMVyy7wdbdlLttgHZpa3mEQQdhEjUa8ta0wPE7tkubDG2zj95bPsuBzjr5jWg34b2Exlq3ba0Fuq1sMyFgrW2gErqYYemtQ3cWLJHf2bthhsSGWD5MNB8a6JwTjiXuHtiLy21CZgwDZ4IHMESrSdBryiubdp+Ji6ihGzlXbOBmBO2UxzHtD/ug245xKzjVRL+Idu7JyzEgmARmiW2G/SgODYL7M1wWMUQlxQLiSbfeLvErqf9JBqC5Zu+01u4C3imDrOs1EUM6q+nkaBjhez6G2XuX7nd2z7BEb9HMnKOdXjsx2atYNWvBWdysD77HnCgDSdNt6573+aFbvDrscx1Omx5naum9n+B38NhR3hdnGXJbzEm2hYSupIBIPu0oAeKWGdxeuLcVswWHWB1GRZmBJEtBYjkIqa1IUTpHu93u297Ucl/D4u99nV7gumTqjnIVUtDGAm0jQ7xUOL7J4lDouZZ3STpEeyfFA6HqaAZLg7lgT99Dv8Awv8ADf60P9pgaBmPPKpeOYkqNJ86PwXBbty2yMjjMVbMyxlygjYxPtN6xTPDYcW0VJzZRBJABY8yQNBPSgQ4XEhoOVxM6MIIIJGomQdKJZJFD4y1lvXB1IcejAT8GDUQhmgFdcpUgkQdwdf+40qx8KlhmU/ujOX+PWC3xnXnVfuayP760Ni+J37TLdtnKIFtlMnOgckeGIAUsVDiDQHftCxT27Aa0YuKylDpowIIOum9EYXHYjE4ZRiLhzXU/eKkKomdBudoJ13qr8Y7RXMRewlprQyNet52XMdMw5GQJ1+FXFLep1oB+BYsgG1cjMhKE9dND7xr76HtPc8VvvHi2fCs6AGdh8RUuNw5zd4vtfe815e8cqjv4iCl4eywy3PyNBK2NdrZs5v8sKYHPZpJ5trNH2+Jq1s3XYKV9v1A39GEH10G9UnE477JjWv5s1i8yo//ANdwKFWfJgDTLtNwwvaLWT7QiC0LPKTBEA8/M0BVntYt4qvcM1t2ysGIkiYLKmsgEroTNOruD7uYjKs6DntsPdVY7J9g8RbYXb7gZWlbCkMDsZdx5gGB0qyY3j9mySL123bPMOyj4daCiftC4s62xbzDLdOwBnKsEzPnArnF25Gp611zi/ajht85Sq4hhoCLRIUfzEA/DpVJxvZ6xdhLJZSxnPcUgfX8qC3cTwHDzh27nESwRSiypk6aEZRJ5UvxOAtqlrN4Va4oc6nwyAdPTpSzhXCyFAeNI5Dl0PKm/aId5btJbBZgZIUFojqBQKe2nGsMbQs4O0yhLoYORq2hU7+MzI36bU+7J9g7hNq/fvBu8BZ7aj2RplXPPtbyOXrUfYjs+VxGfEW4QKSC8DxbggHb1rpOFwwVdAFGpAAAGupIjTfnQJsVwFEOewq27gEA+OD5OA3i99ZTa9WUHLMD2GNzHtduvCTmASSTAAhj9zn1NXHGcDs3RARVYgDMJn46gnTUt8aI4ZczorEgAzAAMjWJ00pxbtSD4yAegA/vTrrQVnGdkCAot7qNQVIkdZGhI6Uox3Ze6GVCksT4CuuvWRqN+cVZu8m8wliUIkyDuCRofKm2HuREZ9CToerFsszJAk6E7UFZwnYjRluMyEwX7t1KuBGjKRB11B3FEW+wOFGq5iRuxYnbeAug981aUw5J2mdZ/Sdtfzqe3hWnWDpryoKPxDsWyk92wOuiuwBjffbpvHOkfEOD3LeJ7gW3ckSjALDL11aVA2M7fCupuGB2Gg01A19IoHE3WEaa+u45z4fz5UAPZ3swmHAY+K6Rq24XyQcvXepMXxm4xZMJZN9l1Zsyou+oV20Zh5SBUFwd+GVi4SDmVCRmjQAneDziJirHw26pRQoACCIG0ctKBT2L4cqNiHOC+yXSVV/GLhcH94TmBjc67a1a6Ewp1Y9Sfl4fyosCgBXiSPce1MOm4PMQDK9d9q54/DC924l3i162VdgUVbdmBM6N94R76O4hiCb9y4phu8JU9IMD6VUe2l0HGM4EC6iXI8yuVv8AkpoEONsr3yvYxmKuEaM1yRKyTo2bY7wRzp1heK3lUS5P80H5xS9AGFTWlAULAEaCOlBPiO0N4bFf9oq+dmMX9owVuehtsYBOZecHTYqdRXOb1kGuhdhbITBBiPauuynyAVJ+Kmgr2N4cMLi7EXM63bgWCII1JGo318hvVotnQEVQv2p8ayXrGSc1thcnYaGRp7qv2ZT4ljK4DL0hhm/Og3CTrzpdicOEJEfu7mhH4WPMeRPz9aYoaGxiFkIWJ3HqDI+dBzPj/ZK9dxRCMx70gNPsiIUExJCgAaxpTLhfGL/D2+y41ZtE5UubqR0zfTmKtF9g2S4hg7r67FT6EEEVLiXw18XO+toVygNIJkDxcuSk6HfUxzoFOK4F315c+KvGyy+G2XcLEDRSrCI6azW57A4Q6LZMkkg53Hxk/L1rR8DbsF7SF3siGS26yRP/AMbSSyjeCJEHWsQAPkAOYnQSynSJidCRM+/lQD8R4IbDA4bD27iZCpWchV5kEltXBGkb60uudn8TdAdLwsyP8u4FMEDqu09DMc6uHC8Cty863GYZUkZbjLzAgqSY0M0Bfwaq7ZQ75XIzMZEA+fhFAp4BwZblubt26XRzbuqsKFcHcQgbKVg++rXwzg62pFtSub2mBMn1JMkVWOyWBa1imU3c63gzQASgKkFfGd98vvq4EAMTDTzjl6RyoBsbhwwIgQRlIjcHeRynqK97J8KvI9yL0WEGVbftZieZB9kDqNTRZuCJ36dRXvZ+6Qz9CuhGs67/ADoGWJED+968qDFXSxgDU6dBWUCPBKVVYUKBuN+dOMKJJ1bfy6Upw1j8J2jmD+frTyxhOkdfjQI8XhymKt3g7ZLoNl10jMoZ7bajQ6MvnIplbcgDnr/e1D9pARh3KKS9srdAAn/LYP8AMSPfRisCrRy1FAVbxh0I90j0qc41pEEcuU667e6l1sxI5/rp+VSl9f76UEt3EsTqT5bf31qZUEDrHrS5mzED+Ij3T/3TTNproIoFnFb7W7dw27TXXgZUGk6/i0AGbX0FB8B4hiVY3L1u2tsqPArktM6yYjaKC7V9rhaY2rbHOdZhSqjYHXc71Xu0FlkwKXFv3HFxHESdCNxMz0oOu8KfNaRhpmXOAejHN8dak4riu6s3XG6ISPWNPnFZhreRbSD7qKnwQD8qX9sMRlwxA++wHuHiP0+dBzvh+JJnNAOkx1570o7bf+ywQki0wJzZRo7MB1PtdOdM8I3ibn4ifnSbttj1XuEMyyvHT2hp9aBo3Zy0AYz6Cdz/AHzHwrDwJSJV2CkSJg6ESOk6UzW7oTtt9QKjQaJ5Kn0E0CnD8FVlVmLklQTBAAMTyE1aMFxszbsC2Ai+BQp5ATrOnmetLsF4UQzGij4j+tG4Bwb8AgwpOkdAPzoKv+0LgffNccHW2imIOu/Pb3Ux7A8Y7yy2Huf5uHiJ+9aOoP8ApmPQirHwg99ZJu5ZF69bIA0yI+Uf8aT8J4Wtp2yx3iG0rttmbuWHuBUr8JoLFbP9+6o3NZbcaHyrW4KCm4btAlu7csQQwvXMoIJLMzFzECAk6Anmae2MZbyAEBkeASDPjj73Sh+IdhsDfdrrPft3nMt3dwASYEwVPKoP/wAXqJFnid9OoZQw+TCgMsXbUBuSEqT000+Pl515gLtoMk/d6/xEAmfPrQS/s7xgAA4mhAmM1onfedTNeWuwGKWMuMsEhoMo4BXTQCORBoHWNwVskgsRPTcQYEGq1xDFi5iVsF9S6qFZyBHWBz1O0bUx4pwbGI5u3b2GNrPOVBcDlZ0VdIJgAVUuLXma+xt22IV0z3Y/y5K65o3JjSgtXZ12jKzLcCyAUIJyzABHKOtWK5cPMnTYjmOlIuA8PS0y5BDsoLmBLn2vFGnM0973XwkeanYdYoNbjTuQP4xt6EVJwJT4iRqAAcu0+Q896iJk+EQfwnb1qLBcYt2rbL480ztPL/ugbW7pL7dfp0rKqnEOOOx/dsV8+Z9f0r2gZ4G1Ph5co3pobQJiByoPB2ToApnSmq4BzJAgeZA50AHEbBezdVHyMyFFbXwkiJ0100oHgL3GtIbjS0ulyBpnRmQxzgkA69aeLhsphnTcmJn6Ul4cQt/FWwdC6309LgytHl3ls/GgNtMYgwTy02oq3igAAbakn+lDnRo9flXlo67c6AlsdJkKqRJ0FTsgIMidBP8A1QD7e/8AOjGbwz50FR4j2Rt38S94vcOcjwqqgDKoWJO+006vdnUbC9wQ4QGQdJkjL0iOorSziyHUHUMzAHbLCs/vnKR76YpxQZDKTlOWCd/MeX6UBl/jzhpZF6xJFKO0fGO/VAAVykyNDJ0Gnun41E2Kk66ztptAmlRvliZPIADkOdABggJad5/rUuLuI3gzjMLb5rZUHRohpiTsQNdN6jsjx++sx3EcRbR+5WyAELF3lmMA+FUWOQ3J50E1nVY6/qKlW3GX+UfShBoCBIA0EeoqHtNcuDCs9snMttWEegJ+X1oLHhOBuVTMVGg0mTsOQBo/h3ZsoWJZdY0AbTfy6/Sk/DLd7LaezfgPaW4OXtKCRz2M/CrFw+/iVKqbitpI8wIn7tBDhOBNZtspdSe9uXJExld8xHrl0pDaR1xF3PGUmzDfiKqV9ZjLVhxhxMSHVAW1BIJliNvD50hxJPdFrjZnEkt1h8w09AB7qA+2Ode3DWz6E1q9AlxeKIuZoJVcpP8AujX1qD/EoiCfP4n+lE8VUE5SdN489Rr1pfe4eORjy3oC8PxjxLmOmYT6TrWj8UYHKSJB1/vpQlzCgDQEty/6pfx3E/ZrRyDNdIEc8okDMR0B26mgj7QdpVVSufK5gEgT3asdSP4yJjoKfZrZ4XdW2wZVvqA0zmQshRp56CK5pxC3cWwUuLmZmDZpgj/SNGnnOoq2YwnDC3Ytj9zf7okdCDJIPLxqZH8VBbcCoDgNMZB8YWPdTBmOxAOuyxPkaC4dq5E/dGnXbSjCRGgK+eun8JoPCnh0OZevP/qkHF8V3V21Fh7xv5hKsB7MRodJ942p6z5d/C24I2qv8XebtgbeKI9zHT40Cxu2vDyCCuIRuYKg/mayvLlhVusGAM+LUA+X6VlBcsE2gg8iNPSj1SUPOSTz30NV7g/Ex3atPIR76b4fHqJB3BkUBiqBJ9wpJxbG5MZZthJa7YZVYaey2dlk6baijMRxgLl0J0+nX1qscY43lbDOxANvEIx/kJKN8noLUMSxIkFRoZJnyou2FI1aPdUDWcsLvBI+elbuDlj1+tB6zKNASfl50Tfw7FTmeBuQvp1oWxanbn+tMsXeGUxqSB86CsW2zKskLrIMyNVIiN+dNFsiGbvV1HnuNfzoJ7CkgIpGVhA1PTTXX41PfwbwRlOkz8QaAV4A0adCNiNxH50swtzxNMbxp5aD5U1Xh9xsvhIEyTBjbT5ipl7EXlMqyXAdyGjXnvrQJkt6n1NDcRxDKpCWyxynUsFUcomZn0FWXBW8MLtyziGa29vckrlbX7p32IOtVm/jNSJzgEgEAgESYJHLSKCa4gCsJ22+Xzr3EWJtBc2jWVQ9dbYn5/SoVvsY0Y9QBOv9/SpENxmEPliIBAYSNfFyy8iKDfsVxlfsWHzZgEQ282UkSGMiQOUj5VdcHxC0xkOpIEDfnvy8qqnZ7HgnErk7vJfkoNh3loElY+6WQketWzDMGCmB4iOXKJoNcViEVHdmEwT12Aj6VXsYn7lwfwMPflNWLi7gWGgDxEL8SB9JpFcGYEdR9RQTrcmD1APxFYagwF7NatsPvW1I/wBoqcGgmwfBrd2WuAwNAQY+Ua71rjOBqPZU+mY8tOlMODa2z5OPyP5UQ7c6Co4rhLDZfnQOPwqMLiME758uYDU5VIIJ6ctKt1yDPQD+/wA6qWNujvXYjQOY9Bp8dKBLc4UXZEgMS66bfeWQCdoFb9oGZnW39nvZrbMywhYFCpJhlkGDB91XzgHDFZA8qQ2qkQSQdRDHarFY4co2XT1NBVcHjQd7d1Adv3Z293Tzpnbx1oEfvSNPvAj46VYlswNhW5sAjUD4UFfe5aYLDp8tPPWlGMwltiCWtMQZB009POrY+CRh7C6joKVY3s/aI9gj+ViKCl8Vt2ydTqAYI13A0PvAryi+Odm8ttjZJzASA2+msfWvaBbgODZLf3ssSJOwEQRA5ydKsFjAqsXAviyxoZmdeZ02Gta2Uyp4RmiIEkk9dNIgUZgsO5iZC8guYadJHL9aD23YmYCgtqZCkHSJIOhHKaF4l2ds3u8DIozr3ZZVGh2EE+LTkNtKbHDGSTB9+3y0HvrQnQgBQVIIzSZEnXrP60AAt+DLOZlME9Y8M+8itnYiRB5UyW2ocSiZtdTrExIHMTpNEZXYD2Y676TzoF1y0SgOsgD4eUVtk0XxCRy6Dzpj9mOomRpMdKjWyM+6ga8tQY56dKAZbbhTpoTIhgNOug9OtSDV1EwWBOmsQJProR8a8bCxzhRtqfdUtpgff/f5fKgkK6K2UaDTSDEn49ahxDtlhSQAJOg3P6dKKS6ojMTAHhj9Y6UEGdhPlpP6UCrjKBlLMql5BDAeLkPFG+nvoKzwu2Flg7dZGmkc9oo7itsWwJ8RYx8taX28QAToQsdOtBobTAykAaGJ0HlpFRhXALRHoZj11qRtjpt5x8q1W3zUgyNttfP30AfDbjribxLAKyJcHhEMVYWyJ8g6mR1q5YLFjKpgaAnf3VWMWyoyuSIGZT0hl2P+pVM+VMeF4iUgEETAg7ak++gZcZuyloDmSxHoD+ZFKL97KpPQURj8TmuCIhU+bE/ko+NLsYZEdYoNezrf+lRedtrlo/6bjR/xIphcuQKUdnrmuJQ7C8Lg9LiAH/kh+NMcW+w60D3s7eiyxgHxc/Sp8RcBUwIjXT6Uu4LchSvIkGjA+h0oBMVhgRqWAidDHKa5HxHs1etq91cWdSWiWEyZ6xXXuI3oU6jUafSua9tbZFtip9Y6ehoLf+zS5e/w6ydCRmykEHw5oEjqCD7oq6WOIt95R06VzP8AZjxJvstuQVCFkzKZnXN4hy3q52e0B2ZZ312MenWgstvHA8ql78RSnD49HAMGpDiwQdaAx8SBQN7HiNvnUd3GKN5oJ8WusCaAfiOJzAnpWUHjsQxEKAJ99ZQC4HHg9SRTS1xUruC0jrSrC2wokUXbxEgUHq8bLXXQnuyB4Cw8JYif0E+tMMDiADLA5mjQMWExsGbWKqN/CXPt51GS7bJAMnxoApHkCpB9RR+Ht3LZytIjoaC15F1bWTproelS4SxlnQD0MzvzJ0quWMR/E3xNMbDKQTLE+poGbsObAa7ATr51C+NtLqTPlSu4maco1FQJgTMmBrQT47jobRBECJNM+G2otpO5WfqaXWsIqx15k602S8Dtt/Sg3NqYB5V4y8hpWoxA9TWl2+eUDzIn5UFf7UN40GbKIJnSdTHTypZZ9SeQB/6FG8TabhkzGgn4n5mgje8UeuuvSgmLafWK17yOsch/e1Qgg7sfhWwT8P1j5UEq3NCp2Pz151CEtqZCR6flrUV3FKBMEkelYl4ekc/P9KAjB73D+K58YVRzPWay68ia8w1wZd+bbT1P5RUF/FAba+s0E3DreW4455VU+oBb8zRzxmHWKV8GxOdrj8u8QD/ZlP1FMC4ALUDPg2LKs0GJj5H+tMbuMZtzyB2FV7h92CPQzTO5iB8qAfjWIREBYHVgJAJI57AVWO0WCFywzIZGsSCY5HQjSrRjMVEUp4vjA1tgSfmPpQVP9mmOPdXLSKZRs5aQZB8Og93nvV7tcRGmcAjzGtc4/Ztdy8SuW/xo4948X5Gup2wCmoBjqKDa1dQ7SPmIoxSBz09KAXDJppHpU5sgiJMCg8e4vM0OcQkmNqkxGGWOdCd0saCKCdcWp8JEDkaygsZGUx0Gvzr2g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1.bp.blogspot.com/-KwPmItOjM7M/TndD_pIxw9I/AAAAAAAAJ_4/8rQPYIA6mjc/s1600/cotton%2Bpickers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514600"/>
            <a:ext cx="4762500" cy="3267075"/>
          </a:xfrm>
          <a:prstGeom prst="rect">
            <a:avLst/>
          </a:prstGeom>
          <a:noFill/>
        </p:spPr>
      </p:pic>
      <p:pic>
        <p:nvPicPr>
          <p:cNvPr id="10250" name="Picture 10" descr="http://www.gwu.edu/~erpapers/teachinger/images/fdrl_hoovervil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495800"/>
            <a:ext cx="26384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AND NORTH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Plunging cotton prices forced many African American </a:t>
            </a:r>
            <a:r>
              <a:rPr lang="en-US" sz="2000" u="sng" dirty="0" smtClean="0"/>
              <a:t>sharecroppers</a:t>
            </a:r>
            <a:r>
              <a:rPr lang="en-US" sz="2000" dirty="0" smtClean="0"/>
              <a:t> off their land.</a:t>
            </a:r>
          </a:p>
          <a:p>
            <a:pPr lvl="2"/>
            <a:r>
              <a:rPr lang="en-US" sz="1800" dirty="0" smtClean="0"/>
              <a:t>Moving to southern cities, they found that many jobs traditionally done by blacks, such as cleaning streets, were now filled by jobless whites.</a:t>
            </a:r>
          </a:p>
          <a:p>
            <a:pPr lvl="3"/>
            <a:r>
              <a:rPr lang="en-US" dirty="0" smtClean="0"/>
              <a:t>By 1932, more than </a:t>
            </a:r>
            <a:r>
              <a:rPr lang="en-US" dirty="0" smtClean="0">
                <a:solidFill>
                  <a:srgbClr val="00B050"/>
                </a:solidFill>
              </a:rPr>
              <a:t>half </a:t>
            </a:r>
            <a:r>
              <a:rPr lang="en-US" dirty="0" smtClean="0"/>
              <a:t>the African Americans in the South were unemployed.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7030A0"/>
                </a:solidFill>
              </a:rPr>
              <a:t>Great Migration</a:t>
            </a:r>
            <a:r>
              <a:rPr lang="en-US" sz="2000" dirty="0" smtClean="0"/>
              <a:t>, which had started after World War I, continued at an even faster pace.</a:t>
            </a:r>
          </a:p>
          <a:p>
            <a:pPr lvl="1"/>
            <a:r>
              <a:rPr lang="en-US" sz="1700" dirty="0" smtClean="0"/>
              <a:t>More black than white factory workers lost their jobs.</a:t>
            </a:r>
          </a:p>
          <a:p>
            <a:pPr lvl="1"/>
            <a:r>
              <a:rPr lang="en-US" sz="1700" dirty="0" smtClean="0">
                <a:solidFill>
                  <a:srgbClr val="00B0F0"/>
                </a:solidFill>
              </a:rPr>
              <a:t>African Americans were usually </a:t>
            </a:r>
            <a:r>
              <a:rPr lang="en-US" sz="1700" b="1" u="sng" dirty="0" smtClean="0">
                <a:solidFill>
                  <a:srgbClr val="00B0F0"/>
                </a:solidFill>
              </a:rPr>
              <a:t>last hired and first fired.</a:t>
            </a:r>
            <a:endParaRPr lang="en-US" sz="1700" b="1" u="sng" dirty="0">
              <a:solidFill>
                <a:srgbClr val="00B0F0"/>
              </a:solidFill>
            </a:endParaRPr>
          </a:p>
        </p:txBody>
      </p:sp>
      <p:sp>
        <p:nvSpPr>
          <p:cNvPr id="9218" name="AutoShape 2" descr="data:image/jpeg;base64,/9j/4AAQSkZJRgABAQAAAQABAAD/2wCEAAkGBhQSERUUExQWFBQVGBgZFxgVGRoVGBcYGRwXGRkZFhgZGygeGBsjGhoYHy8gIycpLC0sFR4xNTAqNSYrLCkBCQoKDgwOGg8PGi0kHyQtKiwsLCwsLCwsLCwsLCwsLCwpLCwsLCksLCwsLCwsLCwsLCwsLCwsLCwsLCwsLCwsLP/AABEIALcBEwMBIgACEQEDEQH/xAAbAAACAgMBAAAAAAAAAAAAAAAAAwIEAQUGB//EAEQQAAIBAgMDCAYIBAYCAwEAAAECEQADEiExBEFRBQYTIjJhcYFTkaGx0dIUFUJSkpPB8CNicoIWM6KywuEk8TRD4gf/xAAaAQACAwEBAAAAAAAAAAAAAAAAAQIDBAUG/8QAKxEAAgIBAwQCAQIHAAAAAAAAAAECEQMSITEEEzJBUWFxItEUI5GhseHw/9oADAMBAAIRAxEAPwDy21aGEZDQbhwqfQr90eoUWeyPAe6p13ElRxm3ZteQdhfDcu2kt3GU4DadVhlIBlSdHB08Dxzq8zti/wDKKMolEbEGRcs1gFXBkyRqN5rfcz7jfR7xVZIdsP8AMwRRGcDUcd50pnNnk24r3L+0CLtyAAzBiFAk6ZAE7twArhZstSmjZGTUfwbpLSr2tnsuOKW0VvwsIPk3lVqxa2ZzAt2g33WtqreorJ8qjNRZQwgwRwMGs6ytcko52uS59V2fQ2vy0+Wj6rs+htflp8ta0XGRjhdlVVkjtLJnc2mQOhGoq1Z2+5AxIpyE4TBHk3xq1ZIsuWWLLH1XZ9Da/LT5aPquz6G1+Wny1FeVE+1Kf1AgfiEr7as27oYSpDDuIPuqadliafAj6rs+htflp8tH1XZ9Da/LT5as0Uxlb6rs+htflp8tH1XZ9Da/LT5as0UAVvquz6G1+Wny0fVdn0Nr8tPlqzRQBW+q7PobX5afLR9V2fQ2vy0+WrNFAFb6rs+htflp8tH1XZ9Da/LT5as0UAVvquz6G1+Wny0fVdn0Nr8tPlqzRQBW+q7PobX5afLR9V2fQ2vy0+WrNFAFb6rs+htflp8tVOVORka06pYslmGHNFUANkWkCeqJMDPKtpRQBy2wcybdq7BUXbbFGDMqYrbWyTByhlYEgwPEb66D6rs+htflp8tWaKbd7sSVFb6rs+htflp8tH1XZ9Da/LT5as0Uhlb6rs+htflp8tH1XZ9Da/LT5as1W22xcaOju9GM8XUDk8IxGB6jQByPPooDb2a1aQPchmwIgJE4VQELMs3+3vrbcj827GyWC11bbNGK4xUMBH2UBByGmWZPkBU5Kt4ttv3r1wP0JSyjYQgxEdbIZAiSP7jXS2NuRjCnPOMiJA3qdCPCm3tRH3bPMOcO1g7S5XZWRerAKBDAVROHDlOvnRW252//AC7ngn+xKKRI5qz2R4D3VJj58BxO4VGz2R4D3Vu+a3J3SX8REpazPe57A8s2/tFdjLkWPG5M46VyOg5F5LOzKiB2YPqrR1XgsxQjcTlBnTXWto9mSD+z+86zcthhBAI76X9EA7JKdwiPUQfZFeZbvdl7dkhY798+e/11m3ajf3e/41Don+/61H6EVC/dcI0rPVMFD3fdOftNFCogy4rVwjPFiI7wMlHmAPXVtWkAjfn66xaACiNIEeEZUnZpDMmWEZg8MUnCR3e4igZZpbbOpMlRPHQ+sZ0ylG+Pf7KQia4ho7jxIb/cDUxtNwb1PipHub9KUbw0zmpI0iampyXsmskl7HDlBt6A/wBLfowHvqQ5UWYKuDE9nFl/bNJpK/5jdyr7SxqSyyJrNIvDlK3xI8VYe8VIcoW/SJ+ID2E1VmsTUu8/gl338F9dpQ6Op8GB/WpdIOI9daw2lP2R6hSNn2dZfqr2uA3qpp976H3/AKNsu1qXKfaAnujx45j106tT0IEFeoRMFQBrrkRB3eqpG/dGYYMR9kqFBHiMwe/TuqSyp8ko5ovk2lFUByod9tpnOIIjiCSJ8Na5vnTzsxJ0WzuyvJFxgFMLB6oaSJmNNIOlXQWt1EseSKV2dNa5bsMWAvWyVkEY1BEa6n21btXQwDKQynQqQQfAjI145btAADcOOdb7kDnS2yoyYBcUnEvWwYSdfsmQYnxnjWqfSyStblEepi3T2PR6Kqck8oC/ZS4I6ygkKcWE71J4jSrdZDUFFFFABRRRQAVW5R2s20JRcdyOog1ZtB5AmSdwBp925hUnWBNL2e0RLN2jr3Dco7h75ppbWJvejS8n8lfR7NmyxDN13uH7zHI669qM9cNWbzYQHH2Di8h2h+GfZUtuuzdIWJRM9+bHIHwwk/3UsM06b/Zl3eNZMj/XZkyOpnL862B2u5BnJP8AYlFa3nPYtjarmg7GUx9hd26s1epWjSp2rNdststgVRLNhAHEmAPbXoPInJfQWgkgsTLkTBY8J0EADyriubizfs9XFGcZDRSQc8siAY7q79NqUmJg8G6p8p18qv6/I21D1VnPiiVy5G7d+wO+odOe7WPf391PormAYpN+6ZwL2jqfujj48Bx8DT6r2+27aDJfEgST7Y8jTQ0Nt2woAGgEDyqvaDK5BiHLGc5kYYHAdXL+2rIYcaTtOYBU9ZSCMwJ3EZ5ZqWFCBFiodEOFIu7WyqT0Zyk5MpyGfH991TXpI+wfIr+p91FBQ3AOFZVY0pXStvT8LA++KPpQ3hh4qfeARRQUOpNntOe8D1Kv6k1ldpQ6MvrFKs2icRDESzaYSMjh3rO7jQBYdZEVA2conju4/rWOjf7/AK1H6EUYX+8v4T89ADRVcvhdjxCT/qE+z2VPr/yeth+hpVssbuYAhM4MzJy1A063roGNG0d3t7yP0rKXpPlOvh8aZFK2l4G6WIUToCchPd/1SEctzi5Ze6rC2riynbeCoaSABJjqydNT4a6rk3kW7fgosJpjbJe+Bq0dwjvFehW1gATMACfClnZRJIJUnM4Tl6jI9lbMfVvHDTBJfYNJnEbZzbvWwWw4lDEdXNiswGKgaHgDIn1K2HkO9ekokAGJfqZ8ACJPqrtNp2o2c2JdTOi9bEASAAozmI8a43buWdqZT0rFFM5KpQEaEExJzB9vlqw9RnyLSq/LE4Lk3PIG3vsJZNoRlss/VcKCuOGkmOuQyqkZZVv255bKP/sJ8Ec+vq1yXJvNhr9gXC7KzZoG66FNVMTK6k679K1G1bMbdx7bRKGDGhyBkTug08UYZZNOW/0XPM4Kkj0nYudOzXWCJc6zZAFWWTnkMQAnLStrXjWFiSMJYfygkjdnGesacRXonMnlK5dsEXAT0bFRcZpL/azGoKggTv8AI0suJQ4ZfiyOfKN5fRtUYA8GEj4g+dRxuYGEKd5JDAeAGZqe0bQqKWchVXMk5AVz13nbbvXUsWDixk4nIIGFc2VAYJYiRJgDPXSqtWxOVLcvbRtGJgAXdRmYCgEjSDAEevuqY5SdgDK2wZ/mbLXWAPUazFIt8pdEt+3guN0kt1AMJU27iwWLhQcbg9ZXHUmJis0s0pbLYzRm2+aEcnjDHBwTPEqYJ81KmtJzt5dWOgtu63QylimWERObeYyHCuiXlS11WFhwFZGWbf2VcsVIN0gfwuoTMsyzEEzy/wBb7FOP6OXZsTZ2yqlmgkt/H6wJJYARhEKcWtPDDVPdWGlLds4jaNnAYjXTM+FYq3yqym9cKAhCxKA6hT2QczmBA1NFdBxVk1J0dfzK5MOV5h1cMW+86MY8oHia6x0BEEAjgcxWi5kux2UToGIXwhSf9Rat/XMzycsjszMR9GjssV7tV9R08oqFnaHKglQQfumDG7qt3Z676ZtTdQxqeqPFsv1nypqrAgaDIVUOxH01B2jh7mGH1TkfKjZ7coJyJ6x8Wk/r7KeRORzFJ+hqOzK/0kr7Bl7KNhbEugzmTu9kfpQtmN+keyfiaW+NSAGDSY6wg6E6r3DhUumYaof7SG98GigoNoTqYeOFfWQD7Jp9VjeDOozyljII0Ebxxbdwp7rIIoAlRSEsmBPHidP37qnbUjXu9fHzpCJsoOonxzpOxD+GvgPbnU77wrHgCfUDS7V2FAKuIAGk6CNxNP0P0NuEgZVEuZ7stx75rH0pe8eKsPetY+mJ94eeXvooKY+k3P8AMTwf/jU7d0N2SD4GaTeY9IoAHZY5kjevAH9mhAizSdpQkCBJDKY0mDMeNGJ/ur+I/LUrTnEvSYVSesceGB3sVhQTAxHITJ0oGluQ+kSsgZjIg6g94B8PKjpjE90/vOm27AOE3Qli70kFceNcBFsYWZmUgSzEZHsnMRTbdsHF1shbLhupgc4ZhP4mJoaLZykMYigm8bNXy1fdE6VYItrcLLMYsVt7YzkZAviImThgZ1ouR+UBea3b6EO1tHlmwMurkMFuTMNdGRnSum51bAosXk6SCqySyBR1Szb3khsAtgqDD3Apgg1w/N/aSm0JwebZng0QfHEFrZiwrJhnL2v9/ux9yeOl+Tu9mM4Vw9EAAiISkbyFQrrAOGDmSuUyJ4jlQvtNy9eRf4dqAScjCyDlvOpIygAeFdo2zSCG6wOoOhHVyI8vbU7Gy4mS2zIocsrXLrnC2IZdJIgQFKzqxYSZzrPgyPDK4idZLvk0HMJkUbRcYkFBaEhS5wuSIAUz2hJ/pGtddyw1yzbchUxgNGNwoJBK78zJBgZExurlxtVnk+yBae8brMQXs3FUXAjMuTkElBEghREjPETGlu84douXAthntLhgKHxETkxNxlxKhJ3mASTqa3SU8knNcfZepLHFRfJb2rkDbL7N0zB8AckdJaYDB0gkIrQFxo6Y4yKtmYg2eSuah2e6WdkY22ZVFppUkEqxLQJ3iOOvdf5PsFLYU371w9ZmwlipZyxc6aNiYEEx12yBYmrwuudQzE6tcYYmPE4QZPqrNPqJyTiqS+lRRKvX9y6my4kxIWZhbtMyRmGuuFXCBmykTG8MhB1E0duT/LZA4xIcRcDCuKQEnIFptuZ0IiBMxXv7GO2yI0EkwpxANk5DTnlrkNKns3J63iTat4jaVrtxgQCLcQ2NWIOLJSIEkA8M86Q1T4Qmztq2irEC8LcHo3P8NwqmVfCpERnJB7Oh0ri+cDgbQzILeG42MLaMqqvLADgBu4iKscq87WuQlu3hRhkXEkg5Ej7IBB799ahNmUaAbvWN9dLpMWRS1IjJpRqRT2ztny9woo2ztny9worTPyZOHij0HmTtYbZgm+2c+8N1gfaR/bXQ15xyDcui4i2mZQ/R9IVAJCggAwQcsTictK9A2RHCxcZWM5FVKyMtRJz10yrldTj0ZGVPiwuZuo4Sx/2j3n1U+kbQpEOBJXUcV3jx3jvHfUzDAQcjBB9siqBE6zSBs/eNBGW8RnTlECkIUc7g7lJ9Zge5qdSLRzc94HqA/UmmdIONAxTtDyQxGGAQJ3knIZ7l3UNtyBWYsFCLiYsHyGJV7IUtqw3U7EKRtAYsFVynVMwEaRKwCLisNROk5Ch7ko1f6i0EMxE+ERHWznh1WM91RUzGmalhEtkAx0QEzCnKKqnYm9K+RBGJbbnECTiLMhZjiLNmYBdiO4OwZEY2mCJi2eqZxAqUKuDLdoHtGIyiNS+iz+V9j9stNhZYk5jLxIJg5x1W3fZPA01lI1EZkQdcoP6+yqP1e8g9PekQQf4cgiY63R6STC9kYjAFZt7M6SelL5fbVdQImVjPCFXwUb5JEpe2gl2q/TZaLAUdKONCbOzqrYToDl3waidng78jPtnhUimiLWUfMhW7yJpPQi3cUjJSMEbgdVjhJyjTMVZt28NK24fw2O8DEPFcx7qaGmMZ84/Y1/fnS+kJyIyIzkTlwPlNT+lJ99fxD41j6Yn31/EPjQKhNvYLZTCbSAaYcIAjXcO/2mq9vkpCzBgDBDBsKTnMSSs4hGs6RVraNsXC0OJgxBkzoIHjFNtWwo4E5mTJJ0zJzPCnbQ7aENyZZdl+ldPet5hiGNy6AQYwTpLRMaySdSa5Lkfk4vtAYI/RI5aSsdkkqucSZiY4HuruJqey7GcQtBbhPRhlchVtOXCsoQyThBeJMThOlW488oRlFeyW81+Cq+0kCcDRkNV3mPvd9a/l/Z71y1FtVEMGIJBLYcwACpWZjUxlW5vbEWU4XtkTGIMcOJV6UjTUIpaO476cNhumOiYAkL1gMQlrptjo3KFR9kzrBJFVJ00xqEvg5Lkbm7LO/KFq/wBdD0eAoXNzLCWAP+WBlOlbXkzk5LBwIubKs/aZnnD4kksoA762Nnk/CHcsDiQ3Awxu1yOjMs7JOS3F7ZBM5TVN/wDMQuSFCOXjdGEgjg0iB3kCrZ5pZNnx8ev6Da3qv3Lm0IyFlZSrpkytqpgGDB4EHI6EUoXc4I8+/wD9Ul+UFWSWd2JElsTsxOks3aMD1CkryuDosZT1iBI3wFk5bxkappkHH4L52F738K0MVy5IUSFkgFjmchkDXMc8L74UdLptAM1tl0LEmCCdGAKnLMHWr3OSztSXLdhlCM6C7IfCQpbCuFlYkEnIkRE76oWOetoTFlurbgI4WOkFyywVmKvC4FuKcpMxlM1dii9SpWWKOn6ZzG+SSSdSTJPmazXV2eceyi5bulHV1FkMUVoboxsf2SxGRt7QABGXR7zNablNtmKWugLB1RRcBR1DPvILMQI0yMHdFdzHm3UdLRnnj93Zze2ds+XuFFG2ds+XuFFUz8maIeKN/wA2S/T2hbMEgYp0KAAsD5DLviu/N4RO7/uK802G+UNt11TCw3TESPMSPOvSNmuLcRXUZOAwkZwwnPyNY+vg1NS+UUJ7E2vRuO/2Z0q0cLR9lpK9x1K/8h58Kd0Q4CsXrWIEabweBGh8q5wxlYml2LuIZ5MMmHA93dvHcRWNsJwNGpEDxbL9aAoxs6ygn7WZ/uOL9aYbXef2ZqAvxqrDyn2rNZXakP2h4TB9RzpgZFkZa5R7KinbbuCj3k+8U6k7P9o8WPshf0NIBhePf5VjpR+/XWSgNY6IcKBGUtlyMJZWGhUwR4jRh3MCO6r9vZyAcaoYB66ys+KGQp7wYPAVnk20ACd5Me6rN7sms2Se9GrGttwFs/ePs+FQu7Ni1PsE06qrbZBYRJGQH3j3eG+q1fom69lDatidMw6kHip+eq5R+K/hPzVf2/a5GQESCDxEA+RzqqrSK1wba3M06T2KmzgrNswcKyDoYJIAM8I1k6CavvcQzhwqephUXbbYVOPELh6UguIX/LJBDoYGKBWvjrId+IjyKtI9g9VYa1bWBgURJEKO4mMtdPVUwUl7Qy+qEW2xLK4iRiQuX/iBUVWcYWZcMTAPeSAWOtqMQ2i04hsMMhxR0kEKLgM4kQDcTcXXek20YmVUkggkqDIGoneKXbtWke5Nk3DcRsEMECXMoc6YwNcOemnA5JRcXs0WnQBmCtiAOuW+DnBMHOCNQcjpVC1sKMHBxFcb9XG+DWTCYsIk6wM6uW7YUQAABuAgDyGlVdm2pApYsoxHFBIEAgYZG4kCfM0IhfNBe5NUySXLxAY3LhYHccRbFiBjrTIq3tHIQUsGZiyhsc3L1vsi7JbpGUyRbcrOoOIHMmqpfpI7SoMzMqWJmB4DX1d9SXZhnDnrEs+Vs42YFWd5Qgsys6k6Q7ZDKGSUq5LF3kjAzbivSkfxoR2tYiZ/iBSAcQlslkjLSoWtkvLIZTuZ2YqsYQzYYkBVXC7eKqd1V74up1umeJJeEs6kQXcdFFzqlgcQOTE1m5OCG2hzbIyBwMCGyzODE8gsJJJhjEUErj9l2/ya4lgo6QYciymFPS4jAbVeicFe1kRuNUr2xAWyFUM2HKcixAOGWEb9/fTGvXbs3Gw2nO61GcBlBYus9hmQARCuRmc6mrmdDHu/YypcEJUvE4bY9pIvdZLivgFlSzGOkUZozGVw3NRpDBMwsk1OVdoFzaLrrigkdoYSSFAYlfs7hHdXact81htNkPBF4uFUpmCOkS2A2JFVmwXHbCbk9TIRiNUjzJRBDXGe4hOM5w8te6zGSbeSoN8k65g1v6bJCMlJls4uUdjkKK6YczQQI2hS2UjARvQEKcXWabihR9oyMsiS3zMlsPTgNhZiOjYsArIkFVJbEC3WUA4MD6xn1f4rF8/5MnZn8HEbZ2z5e4UUbZ2z5e4UVnn5M0w8UX7PZXwHuFdpzZ5Xs9Fbs44uARhbKSZJwk5NmTpXF2uyPAe6o27CqcsjrluMyCNwMirOowd6KRli0m7PWNntgugOQZ0UnTIsAc/A1O3shyDShxYYKM0GRC5Z4ypxhY7ILSAK5nkXnTb2hLdh7SC4MeK7qdomeo4iBhG4zplGc7Uck2fRW9IyRRlrGmk51wZwcHUi/wDTHnctrYUFyzBWgogLKvSXAGYCJIbJSvVOtwZkDPLcmgl26cslvESFtzmhIEZzEjWc5mIBIQdjSIwLGHDGERh+7EdnIZaZVW5P2UICtsm1hYq3RwuIariIE9kxIIIBInMiokoyj7Ru/q8ThxicWoVziEP/AJaRNwHCGDLMrJ3RVW9YyWesGUNmpXXgGzjvIE6iRnVA8m2II6K3G8YFjceHcD5U6xatpOBVXEZOERJ74GZypEW4+kZ+iLuEf0kr7jSdksHApDsJE7jrnvXvqxtDQjHgp91SRYAHAAeqnZCxeB/vg+K/AiiX4IfMr+hqYuZx+93xrFu8G04fsUAbDk242DNd+4g8OMVZa5I0Oo3d/dVXk+5Ejz9VWrdoQNdBvPxrHk2kasbuJLpe4+o1nph+wfhSdpfABE5niapW+VGZAchIB9dEcbkrQSmkL23lNC3aEDLMx461X+mp99fxD4003hx9/f8AA1nHumtSSSozN27K1zaVZkAZScW4g7m4VYa2DqKTtokLmRDrmO+Rvkb6l0B++3qT5KkAwIKxctBhDCR7u8cDS+gPpG9SfJSdpLJDSxAMtJXsgcMtaKEkRS+7KUg4hCsxjKdTEgnq5zT7Vm2gAAUYdNBug+ulbLscLJLYm6zSzdo65TlGkd1ZtooAhU0B0/U5+dNkm0MubQhHbUf3D40LtKZ9aZ4An3D9zWVvZjKB6ozOvDSmXbwUEk5D95cTSIlXpi7dh8A3FYxHcTJAgcN/lRagsStoAgwSSoz7iJ47t81m8Cwm4ejQbsUE/wBTA5DuGvspibQijqgwNyo0exaZIyWf+RfMt8tHRk6ufBQF+J9tYa8hg4wOGYG/v8Ipqp3650iJqOW+SlK41WybmjNfzGHCy5lp0JB8o31wJ2E2rjW3Ckgk5Aa92UQRDCNxFdjz22+2E6JhNxgSo6MPkZWQSRgMjX2GuO2WzABIz4cPKul0MJOVk5OobjehX7o9Qo6Ffuj1Cp0V2aRltmt2ztny9woo2ztny9worBPyZth4ov2eyPAe6pVGz2R4D3VOt64ML5IKSokHrLmCNZGYPjIFem7PtSuoIYGQDkRvE6V5pXpPNe4L2yWi6qSAUzAacBKAmeIFc3rsWrSzThjrtE9quFVJ8BnoJMSe4TPlUrVsKABuqO1bLZa50S4UuqA+EiA6mRoCMQBG6YMSKl0hBwsMLHScwf6Toff3VyZQcSyeNxInZx3/ALn41nos5k7+G/M7qZRVZSJ2rsxxKj1kT7Jp1Jv9pB/NPqVv1inUDI4RwoCDgKlRQIdspzP9J91bQCtHcvYRIz3esx+tbm3fBE7t/dWfLF3ZoxNVRU5TbTzrVbIylFEgwqyJzEcRuzFWmaTNJubMpM5g8VJU7t410FXwWlUVSdsDYHfw9c/GpC1nMmf/AF3d1Ja1cE4WDdz8f6hoPKhTd0ITxBIHhGvtqVEaJ7V2f7k/3rWXvRPh7dY9VJvdJvAYSp6uREEE5E56bv8AurFu4CARoaA9EFv5wcv2cvHKlbZLMqADUOZ0hSIHeSfcat1r9ivasR1nJJndDFQpyygD1zQvka+S1hf7yfhJ/wCdQs42El4zYZKNxI3k8Kn0/wC574qOxuMCnjPtJoEYvWWwmHaQMslHl2fKgbMrAGWYZESx8jkRT8Y9sedK2TIFfusR5aj/AEkUDsVc2YK2NVxQMwZLeKknXu7su95viAQQQd9S6URO7jSbqFSXXMZll494/my86OQ5GLEmABn3Sd/nWr5Z5VGyAYRiLzhtzGmrA/ZUZZd+UVb27lizaWXdRlKies3DCBmZ8K4Lb9va/dN1gFJACj7qiYBO855mtHT4XllXoOFbIbRtDXLj3H7TmeMD7KjuAqNRLxRjr0OOCgqRRJuTslRUDcFZD1MjTNftnbPl7hRRtnbPl7hRXPn5M3Q8UX7PZHgPdU6TbYwP6R64rPSfv999b1wY2txtdn//AD3bJW7aP2Srjj1hhIjhKA/3VxGM++t5zS5WWxfm52HUoW3LmpBPdlBPfNUdRHVjZbgemaLPPa667aGDEFbaFCpgrm8nuJM+IrY80OXGvf8AjXVN2FZukYg5AiAwIzOeRmaqc+9gbpF2gda0yKpIzCkYiPJgdePiKoc0dqwbXbzgPiQ98gkf6lWsqhGWG/aNLnKOWvTO6u7Cy9jrD7rHrD+ljr4N66S12NQy+KN74ittRXPeKLLJYYs0Y2lGuCGXJTvG8r8DT0diAQjwcwRBkcdZraMgOoB8c6yBUe0hLAvZpRtJkjo2y4wpjcYYjLX1VL6RxR/UD7jV/bdkxiVycdk/8W/lPs1qmjzIIIIyIOoOvgfEVVOGkpyY9P4E3buKAA2bLqrDIEE5kRoKs1is1WVBWKw4yMa+qlMjZxO6M/DvoEPoqK6fs1KgAFVNm2cFQZbVtHYfaO4GKt1VQ4WZRoYYRnAJhh68/wC6mhoZ9FHFvxv81K5OEKRuV3AOZkYid+e+PKpXrrYHgGY6uR8su7WizcVQFAaB/I/rPVo9D9FkVW2a2DbWeAp1q6GEjSd4I0MHI560izeC2xOZGUCJ1K7zkJGtAhxsjv4+czS1EXTG9QT4yQD6gfUKl0zbkPmy/oTSizBwxXKCpwksRvBgLplHnQND+hHD95/GpgUr6T/K/wCE/rUH2o5QjSSB1hl5wTFFCo4Dlq+Lu0uwAw2yyJv0ZixnhiJqtU72zG27o3aVmB785nzBB86jXpOmgo41RDLK3RB1GtQkGfPfr4eqnVitFFaYrEP2d4zipoN+n7+M1Ks0qBs1u2ds+XuFFG2ds+XuFFYJ+TNsPFF1QcKxwHuFZKnz/ffWbPZHgPdU63rgxt7iiD+v/VSx5gb491TqLDTuPGJ7p3TSey2Enb3Ox5o7T09i9sjiVCHCdwV5GE94bMf/AJrkLth7LtbJPSWjqsEYwQVOf2d+m4V6DzP5NtojXLT40uhT1oxoQM0YqcORJyCgyTrlWl5/bCwvLejqMqpPBgXMHxXT+k1zcck8jS2TOhOLWNN7tHZcm7ct60lxdHE8M9CPIgjyqzXmvN7nOdkxBlZ7TZkKc1O9lByzGo7hXpNt5AOYkA5658e+qcmN45Uy3HNTjaM0UUVWWBWu28YXDHslQCdwIOU8JxET3eFbGgioyVqiMo6lRq3eBPh4knIAd81G5cKiXRlG85EAcThJgVct8morAiYGYWeqDxA136TA3CrVVLCvZSsC9msrNRe3guFfskYl7tzAeBgx/NUqokqdGaUdLoKKK02187NntuyMxxLGQUmZ+6RkaEm+BJN8G0baUDhCyhyCQsjEQNSBrFa23y9Y6W5N1AQVTrEDMCTHESdeM1x3Lu3/AEq8HgqijCoMBiN5Yjdmcv8AuqotgbhXQxdDKat7DbjHk9G2rlizbw47irj7OeR75GUd+mdZ5R6Q2m6FkV9zP2RnnuOcTrXmv0dZmBNWrO33Ut9ElwrbBJCgDfJIkjNZPZOVOXQTjutxKUfkt7fy7tdt2tF0UrmTagziIIOek9qMtTlmKottV0szG8+JlKkiB1SSxGmXWJOUa1WXZ4iDkI3cOB3DXLTOnVsw9NGqmtwnkrxIW7WHDDPKnEvWPVaZxAaAzW75O513bSFWBvGZVmaIB1DHU93j3VqKKtn0uOaqiHdfvc2uw86L6PiuN0ik9ZIAgfycCOG+POu02PbkuqHtsGU8Nx4Ebj3GvNq3vM++BcuLiAZgsKSAWjHJA3wI9dYur6WMIa4jUtQ3njydDi8Bk0K/cw7J8xl/aONc7Xf8rbGb1l7WYxAiYiDPVPkYPlXnttWGTiGUlWHeDBq3oM2qOh+hTW1k6KKK6RSFFFFAGt2ztny9woo2ztny9wornz8mb4eKL9nsjwHuqdQs9keA91TreuDC+QooopiH7HyhdsljZcoWEGADPDI7+/Wu0G1pyhsb21/zlQHCxMq47LYozBI1/mzg1wlb3mM5O2QN1t8XgcMe2KxdTijWtbM2dPkd6XwaO7ZZSyOIZSVYd4yNdnzV52Yos3265KraOE9bIiGIyxSBnlOIVoed2wG3tlxicrsOvhoRHcQfZWv2G7aW6jXg5tgy2CcUjNTkQYDQcs6JpZcOp8oIt48ulcHrlFV+T9tW9aS6vZdQw3xOoMbwcj3irFc43hRRRQAUUUUAI2zZcYyyYZqeB4HuOhqjaeROmvsJB91bWtXtFprbMQpKE4urmVJzaV1ic8p7RqnLG1aKM0LVo0HO7lvorZRHC3WiB1g0NIlGGQII31xVjZwuerHUnOd/vrqufMPaturSLb5gEEDFoSPFYn+auarf0GOLi2zJOTjFJGaKKK6pnMUTUCpndWFQ7/3pQOhlFLwSDQLZ460gpDaKXgPGpimJmascl7Wtm+l1lxBZmBJEgiQOI9xNV6wRUMkFki4scXTs9K2LbVuoHQyrAHvEgGCBocxlXJ88NhCXVuA5XZkfzKAJ8xHqrHNnl0WYsuIRmyaewWjIj7s5zuxU/nvtALWUG4M89xhR+tcTFCeHqFH/AKi+k/wcu7tMAeBOn/VRDFSATM+uREx3ePCnGokiRIz3SDl8Mq7TW/JUntwTopK3CDDEHKZ00iZ9dNqadkGqNdtnbPl7hRRtnbPl7hRWCfkzdDxRatbUuEZ7huPDwqX0tOPsPwooqxZ5UVvDEPpacfYfhR9LTj7D8KKKffkHZiH0tOPsPwpvJvK3QX1vW2EjJgQYZTkQcst2fcOFFFQnlc1TRKGNRdpm65584bO0Js9xNxfEGUh1mMpiDodDurn12xOPsPwooqnBlcNkW5saluzb81ucSbPfBa4RacEOoBIxfZaIyz3iu+/xRs3pR+G58lFFVZXcrLce0aD/ABRs3pR+G58lH+KNm9KPw3PkooqosD/FGzelH4bnyUf4o2b0o/Dc+SiigA/xRs3pR+G58lH+KNm9KPw3PkoooA53ntzjsPZVEYO7tGLC0qohmgsu8gDLvrjRta8fYfhWKK1YMjgtjNmgpPcz9LTj7D8KPpacfYfhRRWnvyKOzEPpacfYfhR9LTj7D8KKKO/IOzEPpacfYfhR9LTj7D8KKKO/IOzEPpacfYfhR9LTj7D8KKKO/IOzEPpacfYfhR9LTj7D8KKKO/IOzEjc2pIMnLwPwqFm6gkzmY45AZAabqKKg8rcraRJYklSYxtpQgjFr4/Cm7Vyv0jBmwDCiW5UMMWBYBIjWMvIUUUpZXakOOJU0KO1Jx9h+FLG0KBAbzjSdN26s0VJ5pfBFYUVNqvAsc+HHgKKKKzym22zRGCSR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www.learner.org/biographyofamerica/prog21/maps/images/map_21_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200"/>
            <a:ext cx="3048000" cy="203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1981200"/>
            <a:ext cx="807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95800" y="1524000"/>
            <a:ext cx="762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MIXED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majority of African American voters had backed Roosevelt.</a:t>
            </a:r>
          </a:p>
          <a:p>
            <a:pPr lvl="1"/>
            <a:r>
              <a:rPr lang="en-US" dirty="0" smtClean="0"/>
              <a:t>Still, the President had a mixed record on </a:t>
            </a:r>
            <a:r>
              <a:rPr lang="en-US" dirty="0" smtClean="0">
                <a:solidFill>
                  <a:srgbClr val="00B050"/>
                </a:solidFill>
              </a:rPr>
              <a:t>civil rights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Roosevelt failed to support a federal </a:t>
            </a:r>
            <a:r>
              <a:rPr lang="en-US" i="1" dirty="0" smtClean="0">
                <a:solidFill>
                  <a:srgbClr val="0070C0"/>
                </a:solidFill>
              </a:rPr>
              <a:t>anti-lynching bill</a:t>
            </a:r>
            <a:r>
              <a:rPr lang="en-US" dirty="0" smtClean="0"/>
              <a:t>, which his wife strongly supported.</a:t>
            </a:r>
          </a:p>
          <a:p>
            <a:pPr lvl="3"/>
            <a:r>
              <a:rPr lang="en-US" dirty="0" smtClean="0"/>
              <a:t>The President </a:t>
            </a:r>
            <a:r>
              <a:rPr lang="en-US" dirty="0" smtClean="0">
                <a:solidFill>
                  <a:srgbClr val="00B050"/>
                </a:solidFill>
              </a:rPr>
              <a:t>feared that he might lose the support of southern senators </a:t>
            </a:r>
            <a:r>
              <a:rPr lang="en-US" dirty="0" smtClean="0"/>
              <a:t>for his New Deal programs.</a:t>
            </a:r>
          </a:p>
          <a:p>
            <a:pPr lvl="2"/>
            <a:r>
              <a:rPr lang="en-US" dirty="0" smtClean="0"/>
              <a:t>Still, in part due to his wife’s prodding, Roosevelt appointed at least 100 African Americans to government posts.</a:t>
            </a:r>
          </a:p>
          <a:p>
            <a:pPr lvl="3"/>
            <a:r>
              <a:rPr lang="en-US" b="1" dirty="0" smtClean="0"/>
              <a:t>Mary McLeod Bethune </a:t>
            </a:r>
            <a:r>
              <a:rPr lang="en-US" dirty="0" smtClean="0"/>
              <a:t>became the top ranking African American in the government.</a:t>
            </a:r>
          </a:p>
          <a:p>
            <a:pPr lvl="4"/>
            <a:r>
              <a:rPr lang="en-US" b="1" dirty="0" smtClean="0">
                <a:solidFill>
                  <a:srgbClr val="00B050"/>
                </a:solidFill>
              </a:rPr>
              <a:t>Black Cabinet</a:t>
            </a:r>
            <a:endParaRPr lang="en-US" dirty="0">
              <a:solidFill>
                <a:srgbClr val="00B050"/>
              </a:solidFill>
            </a:endParaRPr>
          </a:p>
          <a:p>
            <a:pPr lvl="5"/>
            <a:r>
              <a:rPr lang="en-US" dirty="0"/>
              <a:t>Federal Council of Negro Affairs or </a:t>
            </a:r>
            <a:r>
              <a:rPr lang="en-US" i="1" dirty="0"/>
              <a:t>Black</a:t>
            </a:r>
            <a:r>
              <a:rPr lang="en-US" dirty="0"/>
              <a:t> Brain Trust, was the informal term for </a:t>
            </a:r>
            <a:r>
              <a:rPr lang="en-US" dirty="0">
                <a:solidFill>
                  <a:srgbClr val="FF0000"/>
                </a:solidFill>
              </a:rPr>
              <a:t>a group of African Americans who served as public policy advisors to President </a:t>
            </a:r>
            <a:r>
              <a:rPr lang="en-US" i="1" dirty="0">
                <a:solidFill>
                  <a:srgbClr val="FF0000"/>
                </a:solidFill>
              </a:rPr>
              <a:t>Franklin D. Roosevelt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his wife Eleanor </a:t>
            </a:r>
            <a:r>
              <a:rPr lang="en-US" dirty="0" smtClean="0"/>
              <a:t>Roosevelt.</a:t>
            </a:r>
          </a:p>
          <a:p>
            <a:pPr lvl="6"/>
            <a:r>
              <a:rPr lang="en-US" dirty="0" smtClean="0"/>
              <a:t>Advised FDR on racial issues surrounding Black America.</a:t>
            </a:r>
            <a:endParaRPr lang="en-US" dirty="0"/>
          </a:p>
        </p:txBody>
      </p:sp>
      <p:sp>
        <p:nvSpPr>
          <p:cNvPr id="8194" name="AutoShape 2" descr="data:image/jpeg;base64,/9j/4AAQSkZJRgABAQAAAQABAAD/2wCEAAkGBhQSEBUUExQWFRUUGRgWFxgYGRofIBgcGBofFR8ZGxshICgeHSAkIBwVIS8gIykqLCwtFiEyNjAqNyYrLCsBCQoKBQUFDQUFDSkYEhgpKSkpKSkpKSkpKSkpKSkpKSkpKSkpKSkpKSkpKSkpKSkpKSkpKSkpKSkpKSkpKSkpKf/AABEIAK4BIgMBIgACEQEDEQH/xAAbAAACAwEBAQAAAAAAAAAAAAAABQMEBgIBB//EAD8QAAICAQMDAwMDAwIDBQgDAAECAxESAAQhBRMxBiJBMlFhFCNxQlKBM5EHFiQVYqHB0VNygoOiwuHwQ0Rj/8QAFAEBAAAAAAAAAAAAAAAAAAAAAP/EABQRAQAAAAAAAAAAAAAAAAAAAAD/2gAMAwEAAhEDEQA/APuOjRo0Bo0aNAaNGjQGjRo0Bo0aNAaNGjQGjRo0Bo1HKWxOFZfGV1f5/wDxpHt4epZjOXZ4/OME1/wCZuD50Gg0aNQb3epDG0krqiILZmIAA+5J0E+jS5evwHajdCQdgqJO5RrE/wBR4sAfNjj5rVmPeqzlASWCq54NU1gENWJ8HwfjQWNGjRoDRqDe71IkLuaUEAmifqIUePyR/GjZ71ZVLIbAZkPBHuRijDn7EEaCfRry9e6A0aNGgNGjXE0wVSzGgoJJ+wAsnQd6NRbbcZorUy5AGmBUi/gg8g/jUugNGvL17egNGjRoDRo0aA0aNRbouEbthS9HEMSAT8AkAkD8gHQUdz6giTdRbUm5pVeQKP6UTyzfYE8D7m/sdMJZlVSzEKqgkk8AAckk6wX/ACTuh1MbwNG/7EkZ7jmzJILuhFXbU0oUk+1R/GlO2/4TbiPbvGkkIZ9idqScz+5JKZZGPt5BsKp+APGg+jbbrSSOgjDOkkfdWVVuMiwAM/GRuwPkA6h2HqJJd1uNsFYNtu1mxxxJlBZQKN3QsggeRrMdN9AzpuJX7yQK23g28bbcHOMRHJgM1K0xq2IJIHhdK+tejpFi3SSt3J93uDNtJI0kYrJGFMZlIGCUEC2RXubnngPpxlH3H++uiw1859Sf8MZdwX7bQgfpGgjLA2ZZZe5NM9LXuGVEXRcmtXYfREw3EsrNFIT2jt2LSD9OYoWjVFX+3JiSSxseVJ0D3oPqxN1t3mVGXBpVxtSW7TFCVo8gsCB4sjTXZ7wSRo9Mmaq2LimXIA4sPhhdEffXzKP/AIQzJA8cckILbFdpkQ59zSmaVjxyGJ4byKAr51c6j/wvllmeTKAW+yCimFRbYAuvjhmYLX4QCxoPopnW8chf2sXz+P8AB/21Jr5n6K6HIepy7ieEG33UiOSwaNpJFQB0ZOCyIMadgqg8DLX0zQGjRo0Bo0aNAayXrze7dhFtdzLHFFPk8xd1QGOOvaCSOWdoh/AbWn3e6WNGdzSqCSaJ4H4AJP8AjWX9I9XXdbndylJEYsiRrJFIn7MY9rjJQPe7StXmiL8aDI/8I+qM2z3XTlZJn2kh7RzGMkTtYIYBrFhj4PDqNfRehdLfb5x2DAMewLOSKciYz8FVJAU/2kD+mz8+9Rynaeood3BHM8bp2N5hDKVUcBXJCkGh2zS3/pfnW/6xuSUgaNcg0sZsxs2KkE5VwVI45P8AHzoPOo9NmfdJIrntBVGIcpTLIHy+k5Bl9pHHAr+o0ri9P7pQRkrJmjhWlkJMfuDbcuRZClgyv5agrUBeqR9T7qKNDMQpdYCWaF1Cu8MrOo+Pa6RXZ4DN8ka2PS3YwxlnWRmUEun0tYu1/wC79j9q0Gam9NbjGYZBs6CF5npVHb9rAoSSuDUxJvIngsdd7b05OJsy4MZeV8VkZcS+4acN9BvJWVGHFYUCQx019Vqx2kgSyxAFBM7BYAjGjYIuxXjScb/eKzALiiydvAQt7IRIFWVGrFv2+SvNZeBgVIR7X0zuFWLLCTtjaWDLIbeESJI9lfJDJz84c1xrQeoOnvNAUQ0xaM3ky8LIrtyvPKgivm9ZnoG43MapCqmONVcrlDJbEyz5CgvtxAgYA4gh/mxVmPq27Rttn3HEnZMo/TkBe5kGHAJBQhbBqg1kn4CTcempsn7bBlLJ2w8jgLGO3cZUA2Rg5UkkW/INm+E9N7sxopmCMsBhLBi1mnAcWisrWUNhvFirCnTb0ftzHsoVKlCoIxIII9xoUeRxWrfXNw6baRow5cKSoRQzX+FPk/j/AMD40Gd3vpSZ2dlMYyWYImT1EXEOONLyA8Uj+BzLx4vT7r2zM+1mhBUPNG6DImrZSL8XQu+B8azEnVt/jYEtos1jsfW0e5VU8oCc4iT7QL5IxrV/bST95LV3Il3i3JFQUXcdSBLCFaFjzdGyK0BP6dlYvTqMrJxZgQp23YEH02ED/uBvNj6b5096RsezAiUAQBlRJtjyxs8mzZv86zG5O4hlnlVQrGTa5BQKnBXtMqFhdi1N+fYB8673U3UEZxGXlKtimSIFYfpGbIkAUDuAouxVkePAQwenHkugiBZ9wxjdSO6j7juBmFfAFqSCPedTbb0pKY1BlUkQLA+LE5FFCEhihZGtbNGjVMh8643cM2Y3EffaRYJwC0SBv9SF1hYYgHxJX4y5+T7u33yg9sOK77ALHHTH9WDHfH9URYmqvyedBoej9MaJFDyMxVcaGIXjwQoUC6qyAB54HgMtZX0x1eSbcSB5TQ7uEZjKhlEzKJFbEBlC9pfazc2SeRrVaA0aNGgNQ73dLHG7twqKzN/Ciz/4DU2o54FdSrqGVhRVgCCPsQeDoPhfpPrk0bbSaWaVcot7viO5I4dEsLC4JqOMBGYH3WT8HTOL1KaExdwm36dNuWRp2ctLuXYRxu3tyxUNXFrdfGvrEHRIEDBIIlDDFsY1GQ+xocj8HQeiwGwYIuU7Z/bXlBzgePp/7vjQJfTO4G16TtzI7SMsS5US7SSN5RbJLMXJUC9ZTpHriZB1DcSkM36yLaRRszKkfAHgi/aGZmoW2B8cV9Jk6dE3buND2iGjtR7CBiCvHtIBI4+DpR1L0LtJUCCGOMBxIQkUWLkKygSIUKuBmxAI4NH40GU3P/FSeKHJ9sgk7XfCl2AweUbaJfpJLyNk9cYqOeb11F69ZJZ3RO6772LYLGdw2FgEGRFKewXd+bxJvjW02XpjbRRRxCGMrEpVckU0GORA44BPNCh+ONWR0eCw3ZjsOZAcFsOeC919R/u86Bd6M9Tfr9qJ8VW3kUBWyBCMVDXQIyADUR4OnuoNnsY4VwiRI1snFFCiz5NDjU+gK0aNGgNGjRoDRo0aDib6TRo0aP2486y/TPWV7ZHdJJGWKIyuqjHN4UnI+wsOv8Za1Ey2pFA2CKPg/g/jWI2m+2u424Lx7eGJ4IcsXBMYcgRQspQCjTKPniqFg6Bv/wAynO2jlUBJ2CjFg/akjjLAAGQ8ta0KKm6JoaqyersGllvuRdqKREDIMbWd3xP1OSIhxyQf7QGIl2m42CRm3RxGrNk4LYo7JIVUkEhQWhOIPttLrjXs+52bSqpihaMpKWkKj2tCywlGBWzfeYefkijloPd31kO9PGwWOdYwylSTlt++SQRkvDY0vPjmidcw+rx+2iQcuqMgDAKEeKWZOa44hcFQOOKsaNr1HbKzNJFBD2zISeLA27LAjj2DgBgLsFbAFg2Guw2+1lW444yEdv6AMXFo3BFg0SP4P2OgtdO3omhjlAIEiK4B8gOoYA/nnSPq/q/9POYmiJ+ghswLDq+J8cAyIsX/AL0iffTHrW8/R7KWWONSNvE7iMe0YxqWxFA1wKHFahTdBt0IZ4UzMfdRh7gVjkWxyoKlXMTfI5BBsaCivrE9yVDAco1LAI2eWMghYUqk2CbpcmoEUG9un/Tt2JYUkFU6huDfkX5oX/sNQP6f2xZmO3iLNeRMa2ciGNmr5YKf5AOlnWvUB2sgiVI67LSRrZUuysqCFABWTFlC188Ub0EXWPVDqZ444XbtLIGcOFxxiWXIEqwH1gLfllbihzF1D1qYBIDEX7MSzH9wW8ZQ049tf6gwPirvxqRdntEneZ3wdrMqvVW0WRjkYDFqjGWDE0ACOANMY+q7UtiKyP7WPbYEKMfaRjYSpIzzS04OgUv60kVwr7YLQjL3MvAk3H6YFQFN+Q3OPmuD51tazMHVumsowWIr4GMNigh3AoBPBUM4+9GrOp+oerY19sLK8geJWQ5ClaWOJ/j6l7qWPgkA1oM/0/1ZhFGdxGJjFjIZmYEpG877Yymo/ay0LAr2k8+062+wmZ4kaRAjsoLKDeJIuroXX8DSvbdPg3Edxhok7jdxVRU7uDMuMlrZUkE8VfgnyNM+qbho4JHSskRmF3RKi6Nc/HxoMv1bqckPUSqSlkmjWLtk2IpnzaOSvKgrG4N8eDrj016glG32ScTNNt2nklkmo/tmMPQxN/XYFgCq486Z7frW3xVplUSyRh3IiamBjMpUNicyEVjiCTS+PA1Jtes7L24BRZKLULD6ov1BAGN00YLfY1XJ40Hvpnq8cyk4JDKS1x+G4CsxIKqTXcW2FqcgQTkNPdUumyQMiNDhiUDJiAPY4DA1QIB9p8fbV3QGjRo0Bo0ap9X27yQSpHjm6Mq55Y2RQyxIav450Fu9e6yGy9NSq8Zn7ZSKSdgM2PtkKugCBFX2svgfax5rTP0ts8Yy9sVZmERbMHtZs6ghubGTCyLIVdBffq8QeRCxyhVWcYtwHvEjj3Xiw4vxrrZdUjlVyhJ7bMjiiCrLRKlSLuiD+QQR50t3Wy3I3G4liEXvhhjiydhTRtIxLUhofumqvlfHPFnoe0aKLGRY0ZnZiEZmyLGyxdlUsxNkmh9vjQXNjvkmiSWM2kih1NEWGFg0eRx99EG+V3dBlcZAYlSBZF0rEU1fNXV6x0Ho2ZViQOmEUcUbwq7KsmEckbSWFtWJdCOD/p+boi8/peX3kdumklbAs1N3I1QO5xvNSpPzeR5vnQaq9BahZ8DWRHpGUK5zVpDJCwdma5Y0SJXRzRxzaNn4yFtz86a77pDP099uAM2iMYDOzC6oW5GR+PdV6BnBvFdnVSbjYI3BFEqr1yOeGU8cc6mvWQ3/AKXnkMpQpC0jEh1dyyKdmdvX0iyJMG88hQeCANP+i7No4yGUKSxbEOzgX5olVoXfAAHP5Ogn23UkdqXLkEg4tiQCBYaqPkfPOrWslJ6alpmjIgZ6aRI5pO3K3cWQ+0r+3kFcFlFnuG8tdN6dnIkUOBkv7bmVy0JxKlPpGSm7+KyND2roNVeoG3yiUREnNlZwKNFVKqTlVcFl4u+dZffelJnZ2DRjJJhGpZqiLmEoFIXwDFK91YMtDxZYbHosqbtZWxZQNyC+RyPeljlQVj4RUw8+AK+wBpuuoIJBCXxkkVmQVycfONimIsHHk/itK+mdEjbZRRxPJioiCyFQrlYXDoCCo4sfK+GP31N1zpj7hgoAQKpZJg3vjlBBRlTGiBRBthYYrRBOlx6HuTPtpW7I7axCQKzi6SVJFFqbW5FZRxeHu+CAm3fphJpZGM0/7iODQUrhLiMVdkI4MQYAHjI3w2vd16Jjd8+7KrB5JFYYWjyNG5ZTj8GMCjYIZgbB1U23pSVUjUGNQkW2jZFZsXMDszKRjQVwfNefII1Gno2UOHzjLB4GUkv7BHPLMyDj6cJViHj2pz9tBc6h0CEERvLKDuTPGtBTzNU7i8CFoQ8ZfAI5OmW2jj2zMuTs08jyhaBN8ZUFA9o9vJ/uHPI0l6V6a3EbRFzFjHOs1KzcD9I22ZVBT+85iySbNm+S46h01v1Ue5jxJSOSFlYkWrsj2DRogoOCOQx5FDQTb/apvNq8ZLqkyNGxxxbFrRhTrwascj51U3GwWNxI0kzSuUiVwqsVUuHKKoTEK2PuaroXYxFU+o+n5pHcl0/cIbktaKsfbMS8coxok8fU3HjVfYekJI2jJMfsaNrF2Cu1O2Zha/UWKtfzgL0GvvSnqXp2Od2aQucomhxBAADEPkDWQYFVYNfBUVpbsfSjKu3EmD9pgZCXdhJUJhyCkUCTgxH3F2Tzqvt/RbKsYbtyGNyWZzIe6O1LGGZTYViZQxq7x8+AoNd16UhkBEpeRWOThiBm3a/T5tQHOHHFDgGr1y3pCF2DuWds1lLMEJZlCqpsIMaVAvsxsFru9KV9HS9oxs8bPjFjIS+Q7SwhoqHPbcw2TdjungnkvJOiE7F9urdoukigqWbDOzwT7jV/j8AcDQcRemIuysWTtHGyNGC30CM+1QQAStWpuyVJBJ1B1To8MMU0rtKsWX6h1WiFKsJiwGJaslyK2RyeOdLOoeipZe6biXuJuFVAWxiMqQxqU9o8GJnJoe6Q199aL1BsHn2k0KYhpY2jtiaGalSeBZq7/NfGg46HJGpkiRpLRs2SQUUEpZxXAtSc6NnwRfGvPUm6KwEKVHcZISTkce8e0DwD4LL5ofcjzqnv+gxM0JZIA3dEkqucu4O28VAsLb6+LFceNVpPRzmv3FbEg+4H93/qk3dyfkBMAeazY/jQej0/tnnxzmDwRxG8qXF45NuuJI8FRJYBq+fOrsPpWFMcWkBUxsDnyO3EduPj5jYg/wA3wdKh6IkoXIhoo2FOFNPuJDGSDeAG4pft2lNfGuJvRWJLFoFDM4Fg1+5tk2qrbGz7lDUSbv786DU9N6fHCixoB+2ix2aLFVAUZHyeAPOrukXROkmGZy0oZmRbQEnwAudMSVvE+DifNWCS90Bo0aNAaq9TaQQSmEAyhHMYPgvicQfxdatah3ZPbeiQcWoirHHkWCP9xoMpDHPJuoO6sjxK5ZDJEtgiEEl/Z7CJOFPHlqNAasesIZGyVRKyPtN2uCpkrSEJgGpSQSM68fb5oqU9YSLHBI7ScNtzLwhDB9k85oKmQGQBJ+Mb4WxrRdP9SNLuDEIeExWSRXBVWeITiuAWWioyHkt4oE6BS/Ud6pKLkEBYCRoGbkRQsq4KLK5NuBYr/TC2DyXXqbapLAEkR2DPGPYjFl9494KglCos58VWo996iaKeSPtqwH6dUIY2X3DtGMvb7VGI5Fn8c1qzF1vLbPMI2JjMqlF5JaJ2jIXj3WVNcWftfGgz6vuog57f7vdjimnWO+5GEYidVUEm7jVhRxJfigDqEeoNy00kYmCtGj0OyR3XWBGAjVgSxzMhZQxIAUeQ2mB9eLjI4iZkhj7srKfoGMjeGCt//FiQQCC1V7WphtWyjklMAikXMjlLJK3mrEULurYDwbseQWSdR3a4CnZmSBl/aoM0kh7qPS/tiNMeSQeSfdVat+r+rzQKphV2NO1LEXBxx9pIsjyTQFnE8iuZvTnWHmsFfYscDBiwLsZIw5zAUKDz8fzXPEG59X4MytFX7rQIS6gM6oJBf9oIPHk3xVkDQL5eq70M5RXYE7kIGhIAVHjwa8QScWlIF+7CvOmnpJCF3F5c7iVgWQrkDRDAUAQfuODqHb+swyxN2XHdVyLvlkLjtqcccjhwGKkhhQJBA8g9bq/0xO2C9yWg37a5yJyGVWsdpyVIUjjyToF8PT6lUpCzwTbkl0aMjsyo5ZZlV1FI6iiRxeJH1NfG69SbpUUuREzOyle1IcCFloFsSClrCSwvjI2Ml079P9RkmmnLmkKwMiWDgHTIiwBd8ffm6NVpcPUAASOePuytJKsR9oyqZofge0gY+PP82NBP+s3XvKv3FUbcAiLhxJj3JVb+vFS7AL+AQflv0mR5Im7q/wBcirYrNAxVWZa4yHxXPn50vh9SHE4wYhGSEhnVcJCI/ZQu6EnGNklKA5F8J6xBCEQtTrtGvJeBu5GiB+/tK8/e/wAHQU9jtmjXcrEmbbXu/pA6EfWvcxBYCwHJQEHwKP31z1Tq+7QSFA5QJuO0xgZmdlhjdLQAV7+8tEDID+Cb0PrHMqqwSGRsyY+VZVQxhrzVef3VI/pIBIbxq513cOr7YJIUEkwjcAKclKO9cg1yo5FeToE+4Ezyxk90mPdOwbtH2IdnIoK+2scmAs3yaPOtB0TetJChkVlkwjMgZGX3MgYgX5okg1dEEfGqvXOoyI/bQABoJ5O5fKNGEAIUgg/XfP20sh9USYIWQ5ItsA6hXP6X9QMrSxfI4qiL5HGgl9WwZN7SLEUgMcsDyQyhiPYStYvYFUbpjw3xQ3fU907Sx9mQoUJCvBkoZJUGI9tMCpcgliTQNKRWpN161IMbkdtUkxkUEMGV9odyttjaUStnwACSa8P+p71kiiYggtLArBGHGbqvkr7hZAPAJF0RoFXT1lbqCPKjghN3Hfb9qr3ojEA4XnJFy5J5y8eNQ+rW3DmaJY2eFoJBSoT7+2zDjA5gnBRi4IP9JByDbYdZdtm07IuSiRgqsaOBYAZECrx+3/ppUnrs+1TB72UNQk4923fdKMio5/bZTwK4PIOg6be7vv4DMRB3AkMBOVCFlUgAe0htwA3j2CzY50G1kJklBZiAygApiF9gPtaveDd3zRsfGkaern7UkpiGCmOqLEqHgWclwqE0MqtQeOaoHTbqPVzH2aUN3nwHuoD9t5QfBseyv/iv4rQcLsI9uTIolcscaBZ/9WUuTj8AM5s/Cr9l00J0h6J6q/UNEpjKd2FJgSWI9yK5UNjgSMiCLDcA40b1xufVuM8kQjVyiyMuL2WaIREoQVADHujgEnj/ALwGgebPc9yNXxZcgGxcUwvmmHwR9tew7jIuMWGDY2RQb2hrX7jmr+4I+NKn9Q/9Is6qtsyoFYuvuaTtYm0zyBsYYWSK/Opth1gz7NZ40BZ481jLV7qvAtXHPF1/jQUOvw3vdi3aZ8HlLOIywQNEyC2r2+4r/wDvOpfVUe6Ij/SMVZi8bcIQuSNhKcgeEcJYHkMfxpNu/WTT7Wdoh2+2glVw3ODBGRgCtUx7yEHx2m86vSetSpkBiH7OedMTYSQRUnHLcg4/kD+oHQRtNvqVgHBdFdUOBwkd+YpSBwiJQv75ckhdUJP1ctJMkrqrxEgxoATFvw2YIA57IVuOOOBd6t+n/UkhYQ13cXkLSO6glW3U0K42RlgIxYHwVHF6ZdZ9SmCYpgCqpG5s8v3JDDjGPllIs3/co+bAVvT23n/VGSdHDmAI7ELjksrtihHONMCPwfvetRrP+m/Urbl8WVB+0soKOW8ySRVyB/Zd/nWg0Bo0aNAai3bKI3Li0CksKv21zx88XxqXXE0eSleRYI4/PHGgz0HVenjt0IlzEZS4seD+1GwtRSnLFT45IHzqSLqOxUh1WNSie1u0QRGqhslOF9sK49w9oz886sR+mYlwrMYRLAefrjT6VfjmrbkUfc3POuP+VI8FQvIQsbQi2W+04UNFePg4pz9XH1aDmTqezeSS8HkFQucCSTlxHePu5NhRdefHOpegzpuNlGzRIiSJzH5UCyK5AsfPIHnxroen4wOC4Il76mx+22HbpeKxxsUb4Y6n6b0oQbdYFZyqKVDEjKufkACxfmtBRXfbIqJP2qFoDhzRTvEDi6KEvfiiT4s6j/7X2aQSLEYQojdypBRCAq3kQp4p47oGgw48aW9Y9LiDbu6yuVQmaQyBXJxg7BJAjJa0HuHlqPIs2wl9HpJkzyyZSRyRMFK4hZVRWVAykqowBUXxZ++gn2vUNmkjKnbR41MTEJWIhAYplQFKGU1fg8aq7DbbR55kI7rzHvnOM0A37WPI45h+efb/ABq1L6VjZ2YvJbNKxvAi5UWJhiUIIpRQNjzd692XRk2royGU5AQ4hclAyklBoL7AC7C7CgYj4Gg9k2mzicRmOFWKsaEYoK2RYsQKAJMn1UDbfnVdt/09MCe0pXMpacih3WIBGXgh7+RR1Z6v6Zi3MgeSzSlKGI9rAhhlWYDA0RdGhxxpf1HoEBZVklmLzF4bGJsvt2SjSUtRhmHjk/NgaC7tt/soi7IYoySEcqAt4KHFmvpCupv6QHHPOqbdS2gI/bTtP3+45WsW27gt7SvIyLtY8EX88SwemYu87Bpu4pFsyrRyijjIUlMWBEURPkhl8iyDPP6VRkZTJJiw3C+V4G6OT17fg3j9r+dBBLvdmpcyiAEF/Ay9u3KglvbwUtb8heOdWk2+yLrGEhyXhVCLx227nHFDFzf4Zh4J1HufScT55NJ+4J1bleRuAquPp/7i19q+de9L6I8W4eQsjK5lNY8rm4alYVwQBkCOSq88aDve/o4AqSCJAqtIoKigoKoSOKAGSD/I1FuupwPuVjkRGCAMkjc4yd0wFQK9pyoZX/VX83OqdIi3WOfPbLjg/wB6NGyt+Ka6+6qfjUD+mUOP7kvtSOO8hZ7UglDFitliRyfkE8fOgg3HVIJEVnEMklSdscsOc1AyKe3MRsDY8qw92OpejHbbmNXEUWWCFlwX2ZxClvEWMDjY4I4/GoY+kRQSqvcly3AdDwCHoyT+44UpHckrxY45rTHpfSFgJxZzaxr7iDxGuA+ByR50FOWXZI5RlhVkNEdsDnss3Ht5/aD+L9oYfBGrG3n2zkQKIz2wGWPEUuBWsQRQKEp45UkeNcdR9NQzS91w2YEY4Nf6b9wcffl1J/tkYfOptj0dIpHdC1SMzlfbQZzkxBrLk2ayqyeNBX6q8UcM0SKoZo5HKqKssrGyQpClsW5I5IPnVDpE2zG1iUrHSqhKtGCQwiVix9gukYXIBVHzzq7uOixblxMwkVlEka2oVh9cbEErnTWTV4mlNa5PpmIHl5Lde2LZeQY1RlHt/qWNSfyliudBW6j1HaRxSNFHA7xpIVTELf6ZLK5YGsVYAccZcatbjqccu4jgwSVD3cywJCPDhwLXE/UQSDwRX3pZu+jbXvNDc6l/ZSAYqNzEYiAcTQxgJ5+kkfDDTuH0+iSrIpcFTI2IIxJm5ckVfLDLg+dAO+22zKAqRswAGKfFrGLxHC2UFmgLGqH/AGxsHOYEbmQ42Ii5bJM/hSSCgJvwQp+2mm76OryrLbK4UxnGqdCQxRgQbFjyKIs88nUOz9PJGsSqz4wNcYJHACNEFPFkBWI5N+OToK8fWdq6LGUpWdkCNC2NpL2RftxAL44k1ZI/Ooum+otuiKlohJsCOKQKA8zQqfp4Jfg3Xus+CDqaf0jExUl5RixdQHFAmX9RYBHBD/PmjRJGj/lCH7yfH9f9s53Q/wDrJ/xxoIum9aikQrMsYcmRSiqSCse4bbqR7eRljx8F/jTTedqIZsg+oEYpkc2IFgAE2TXP+SeNU4vT6rLGQvsiMrqc2LFpmLspFUVyp+SeVWgMdXupdOWZArFgAyt7TXKmwD8EfcEEaDPy9fXvII44XivaNG9G8d20ill44PsU/kMb0+6hNEmDSAE5BY/bbZH4X5ugTx8A/bVDbekYUCUZP2+yFtyeNvl2wfihm388X40y33TllC5XaMHRgaKsARY/wWH8MdBQ6X1VZZ2WIDtpGjZYEFi5aqbxQxYEVd/xpzqh07ocUDFowRkqqRZIpLI4Pz7mJPzer+gNGjRoDVfqG07sUkZr3oycix7gRyPnzqxo0GIj9HbgIRlECTCbDEgmKAQkurRkMCQOBifBDKRzq4HkeN8lCNcgUWSCAxCMeARYxJA8X5+dXDrJ7rrDwbzc8tKqLswI8wAh3ErxEjj8Rmj+aq9BT2noyakWRYCqOXAzYim2n6dkAKeMwH5u75s2Tb6R6a/cqT3BYYo5bVxlNHGYs0ZgMgUYgkfIXmwdNYfUS/o5Ny6kCHv5qDkf+nd0bE8XZjNXXkeNUm9RSNMIcVjNursHuj2VmUoSlE0/II/p+Qb0FKD0dOIZ0aRHaSBkQkvxIYzt8j5oGNYSRR92Z+RqVvSkpnLkr2s3ZYxK64lhAQ4IX6g0UvA+JTyLIMfTPWDiGBGjMsrxQkEOPfnA01k0AGJjYV4Ng35p70zq7TSSr2sUiYpkXUktir/SPApx8/Ggz8/oyTBaq+7O0ipIwLq7SGI5lTRjD8CuPINqNP8Aq3T5JOxjX7cod7Yi1wZCAQOSSw8gDz81qhL6wx3DQdr3hig945JCvGPHGaGRh9uw/wBteH1mMVZYi3crt+4Cx312xLWPaQzqa54v5Gg89IenJNoAHwrsbeNsXY3JFmGflR9QZOfPs/jXO59Ls07MVjKNul3BtjbL+nMBUjGryN+aIP8AjUW59SyGaKlZRG8scsYKsXddsZ8R7b4NAEEZfaiDp90bqg3EIkAqyykc8FWKkGwGB45DAEeCAdBmo/Se5EGGSB8YKIcsC0UBiJYMnuUtjwCD8gqRy+69055UjC4sFfKSMsVEilGTHIAkUWVx+UHjyFu967N3UxAAXcyQ4BhUqrtnlGRK2pyUH2/xzq70j1KNw9LE4Whb/AYxpNif8SLR+SD+CQXb30tO6yKrqLE1HJ7bMDto5q8YyAMrJIUccnUO69KbiTum0GQ3QT9xziZ2idG+njEo/jxlxq9ufULQTT5+9AwC2yKI/wDpzNRJA4JRuWPGY+BxW3Hqpg4kohIo953Y7HJ27R2wJWyQC1A4/VzWgn/5XJcZJGU/USzOM29yyIw5XGiQxU0ePbd3rvpO3eNXkjQyB5QI8s0IikkzYsGFgqXloEC1jUcXqF/Urx9w4l1Rd7IcnUN/00gUKtKBiQeLNjiyavXU/rQKWBj+iQIfet0RAcgBz/8A2E80BXJBZQQu+o+jvOI8MDgZCQ5I+uJ4wQQD4LA/41D6f9PPBIzSN3GIYd0u1sGKsA0dY2tUDZoDisjqXpvVmXazTTFn7Um6shRZSGWQAACgSFUD81pZt/VEiyygoZC7r2o1daUDbLMVD4gWTdX5LE3Q4CD1F0HcmXcTIEKvFNGBG7iRg8carYxPKsjfSQKewLvKHbenJmxaOJI2WXuNmxGTCaKU9shOIyisgBRWFVyCbZbz1GzLG63HH+oWPLJPfjK8UiMpHtHtysH7ciiNd7X1eZAuEOTPKIq7gAs7cbsHLHkFeLA8jixzoF8voqYsCO1a54ks9i95+pWjhxSWt/BNeOdXI/TEvdV2ETqu47wDmyoKyqSriMEkF0IDAn2kFzwR0vrEuajRb7kK2XsFJmdQwIWifYfFj3eTVaIPVWOQKs2DtmWYEgPun2yhKUBqZDxwQuIJJOg0W2VsQXVQ/k4kkA+OCQCf9hqbSLoHqb9QaKCP2JIP3A15u8VeB/VGfF3Y1Z6vs9w7DsyrGMGBBUn3FkIawfhBKP5cH40DTRpD6fmdtxvQ0juI51RAxFIpgiloUP7pG8/FD40r3vq1knElHtBNzH28gMnj3UG2zYEewAu5skgIbNaDZaNZ4+pXD4vFhXZB/cBNzzPtxQAINFA3nw3iwRqj0P1YexCGBkOO3RnLC3eZcgwAFFf7mHim49p0Gv0azWw9WtJ2R2OZokn9sgIWN2RbyYKCwyJIHwo5JYDUvWeovFuVKEvW23MnZyADmN4SCOCcqZwP50Gg0azMvrGnUBEKOiyq3c8xtMsIYDD5DKw5+av51xJ1+SU7dkpFabEDuC3GEylJFxtCGQGhfIr4Og1OjS/o/WBuI0cK4zjSTkGveoag3gkXRr7aYaA0aNGgNRbqbBGbj2qTzdcC+as/7al1HPFkrLZGQIsVYsVYuxf86BVs/VMD4KZU7jBLC5Y28feFMVAoqCRdWB9+Ne7CbabhnMaxufYznt+bp1JJXm6Vh+MT8g6pj0YiL7JJMlEYQMVq4omhQH2XVMSa+efxrz096fngVVMoAVkJIRMpAsZjKuQoBH+nRAUgJX40Fmfq0e33KwFESJ43lyHADdxUIZQtAEuDkT586hPXtkiAKFIHuCLGf/a/pSQuPw5xPz/jVzq3puPcPk5b6DEyiqZGYOVPF8lVuiOBqp/yhEWYiWXzJwCnsMky7s/0f3geb4NG+NBP1944NpLMII3EaB8GAUMEHA+k1QuuONXWkjgjaRwkYNFyo8saX4FsScVHFngaq+okikgMEsjIJisBKgE2/hfpIWx8kfP8at73pqzRdtyTyjZCgco2Eit4qwyqaquPGgU9P6/C4zmEaSdyVfBNCKV9ursxUFfkW1AFyNXOpS7WH/WWMd2zyllzGDL4CkkrRbVX/kyIhgXkIky7l4+9WlacoQFFDJ38UacizxVzrfTFl7ZdpBiWAwF8yoYbPtPADk3wB5PA0FLqfUdiQ8kixyYozE9sOSvbzKg40SYzeN3ieRWvd6kO0jbdRooIjWJRRVQGksXSlgCzWTRP483Bs/Tm23G39jSGM9xfAUh+22yZ6KghgocVVWSa8aYb2NJw+0aR81WORmCgGi9qQSuBsowIAP8AjQV/+0tn7mkEWaEGUhCack7fK8bIsPHn+CDXI1PttztFcYBFbhBSVjTGEA+0Y2VKLdXjQvVXd+nYoxuJpJJnWSKRZR9RwJaT20uZK5MFAPihzQ1aj9PRNiwL0Vg4J+rsN3Yy1i7DGzRF/N6CTaS7bcqXQRyKSCWwFH2cGyPd7GqxfBI++vemfppVLQrGVsNwgHLKrA1Q8rgQfkVqfYdOEUKxBmIVcQTWX82AOf8AGl/prpscRnEcsshDqsncA+tYkF3gpYsvbJbkEkn76CHp/VIHNSRxpJ3Z41AWxfdeG8saBkwPmrNjmtewPsHWo44WyCkKIhyHDKvGPz2mH/y6+Ncbv01FGO88s2MTNOfpIB7jzsQuB+XYHEWVCj+kak6Ls9t3jJCzZ4lypyHt3DGRWxIBqxLifjKQfJ0F7opfEh4UhNqaQ2GZ0DufpHhy4vm6v5rS7d7rbI0YWGJkklKORH4KRyOGACHPmNk48Wf40+nmCiyGPIHtUseSF8AE1zyfgWTwNIoujQLucVd1ls7k0qgNw8OTUmJP7hs/UaQm60E8nUtmoMh7VEd1nwsGo+7ZaqLdv3V9WPNaqy9S20Uq4JCEDuJXxCmNooO6D9P9h83wGFedSL6KhEYjykKAeLX6ux+l7lhbDdvjji+avXr+jYmyzklfIsWsqLLQLtj9KivaoIrwefxoO+jLFMZ728ahJRH9FF1CJMpYMoIILngjgix99RTdY2vHa7JZXWiUbEGSYRFgwQi2bIBhwWXzwSLnp4RlZZIpWlEsrFiwAp0AgYABVoftjz58+DpV0j0pIodJnUoxje1VcsklM4GWPMdnwwJstzzZC1NvtjSk9ulZcajP1RysAopbJWRXOI5BUn86ZydahWBZy/7TBCrgEgh6CngE0bHP50v33p2FQz/ugmYTgoMijkds4LiRic5CQQf9Rz/DLc9MWTbtA9sjoY2N8kMuJNjwfyNAvj63s483XFbLZlYmslWdWypbJBjlu/GB1NHvdq8pAwaQ0hISye4hkALVyGVSbuiBqjvPSECwSKDMEZjI4Q5Fv2zGVxxOQNs9Ufexbzq30vonbmMh/pjSBDlZdEshnGKqGtmAxHi+eaARTybaDdEuCpMF/QO2iRM3gheGJkbi+ft4u7t5tuULqqhYslPsopQsqVIDLwbquQfzrjqnp+OdrctRQxlQRRBYOD4uwygggj83qSLoqLHKgZ7nLGRwaYsyiPIEViQoUCgKxGgpr1jZsqfT7CQimJskK4knArkgAeMliABmtnnUM3WYpSCWMQKy2SrLJ+1KkRxJX6SWoj6jmtfNRRdC2+1dWEsocyYisTRnCLiQqUAxijNkcFeCLrV//liIgBi7AdygWHHclWc1QB9ropF+K+dBHJ1zaLStQoAUY3OIVxHR9pxpivB8WD4IOrm/3EUADMn1yIvtSzk5xDGhfyefz+dVNx6ShfKy9uCGIYckushbxV2iDj4FaY77YrKoDFhi6OCpo2jBh+K48aDjY9Sic4xsOAaAFAhTgSvwQG4sf+Y1d0r6d0aGKS0+pFKgWP21kbuFQPgFgDzf0j7aaaA0aNGgNVOrbUywSxrIYmeN0Eg8oWUgMPyLv/GreoN6lxOCMrVhjV3YPFfN6DLS+l5XW07UeUbKMHciN2xP6iMlfq4+njwPdy2ul9K5AKRExG6eWX3sbiYyssZ48hZaxPH550q6NNv44oYVDpCkUKZvCSyyLCAYygWzHkOW+/GQ86uRNuY1lMaOGd94+XZGTyLIOwjeyzGyE+8/AAyWtBZX0vMpPuV/3WZspHHejZ3YRsAtKVDiiL/0lHANBt0PpBgkmJVQshjKkOzGlhSLFsh8FOGsk3zzpTLvd4ubEnEzmL/S4ijwyEgpSzjLFMqIok1xemXUZ5hBt2DEMZIe6URvB+r2kZKpNeeQPPzoK299Ou0sjAR4vuNvMTZBKxKqspGPn2WOecviuY+iempopEeV88VQCpH9mKumIBX3KQwPJHPwcV0ug3e626YRRsEaTcMf2m/bU72sh7ef23ZwKPAyogEHQTz7j9CXQhtwqZD2EByvNYNRGQFfyb/Gg59QdLmlkjMbkIqyK6K+BLMUKyBsW+nFxX/+hI5FarH05IGchwR345I7d7WPurNIp+5J7iqPAXEcDUG36ruypZ0ZQJQhPb5WNyZRJXNlUaKNhRAYOfA1S6nPup9tuUlX2fpWIjELEyM3eQc/BpYHwAsF60Gl6DsWhgwcrkXmf2kkVJK0o8gHgNXj41nE9HTjG2jakgWQlmvcGJ5WYyew1l3Q/wDV7krkc6m/Uv8ArY5JkYLCN2FqJjigCYHIAkl1BavuMQLFHXSIGUggEMKII4IPwR/5aDEw+n5XlnVPZg6DJmds1/RrF28mUlkLEEt91JrLnV3cemZ2jdQ6hmWQZB3F5Q9pY7AsKrU4Yc+0cWTpPsumyxGILG3/AEzy7D6fqimto5fyq/8ATAn4uX83pOlSSruGhxEcEVJGuDe5BGpVw9Y/V3FIJ/pHF8kIdz6Xcs+EhjVo8Yyrt+05V1Ygf1Al8vI5F/C1d6NsJYnltIlSSQOArt7QIY4qAwA8oT58HVTf9UnEkw9yBGRUCwtJmjiP90NYAxZpQRzQS6PzQ2fXN42DMjAYwZr2HvI7kxSWa+I6agOKvxoNP1fbtJt5USsnR1FmhbKQLNHjn7azC+k5wFpkAVdsGTNz3eyHVg0hWwpDLSURa3QyOpNr1becZq/uVMm7JXt/vOjMARycBGcTfnKiL0w6Hu53mYTBlHaQquFKT3JVyB+CVETFSbGY0FaT05NkcWGP7HsZ2P8ApPE3D4B+VRwQxYMSDxbA1X9Iz52HQkDliWDS/wDUruMX9poFQUPJ+OCONE888O53HZjwWWa2kaNyLXbRBTQFsGYOpI+UqwWGrUXUNy3bZy6fvhZIxEfYtyD6qOSt+ybHjzdNQDqLpc8DmWMB8YsFiMhbIgKAA5jzXkUSSy1zS86edSjdomWOsm45YrQPBIIBNgXXHmtZODru9b2lSpAiyPYc0f1RhkI5o1FT1fHnkab9J3O5O4dJSMUtQO2wzGKYyB/p5PdtbNcDijYVJ/S8geRYyvZkl201M7ZBomUSf08h40jWr83fnVSL0dOAoDJShMkzepMJXcKTjYARlAPNYAURq11rf7vGdY1ZTU4XBLKqsRZJFPOTM9Ljz9Xj26rTzbiGXcSbeNnMjggNEwElbK1YtXH7iIv4yIPJGgnb0m37pAQs36cRlpZDiI8MwWxvntrzzlXNaqb/ANH7h4XRez3GMtzF5MnyEvbcriVV1Mgs+7ge0rS0y2O73Lywr3P2yJC7dhxeDR4qSwUKWBlHj+njkHU/V99uFnwjBAEYaP2Flle3DROw/wBOgI6Y19ZPOJGgtdX6e8+xkh9okkiKfU2IYrV5ABqB5ugePGo+mdKkj3MsrMMJPC3ZBvijipAr+li1E+3EcaRt1ffKFNMVPljCSVdtu7Y4KAcVlWMX854k8XqOHq2/fmpBkcQOwRiDse7nZHn9R7OePg6Bp1X09JJO8mSlWKEFiQUVFIaIUD7JL5N/1NweNS+legPtcg2FGOBfYTy0ceDMQQPNDmyeOdLZZNy8MgtnQbSNlV9uT3ZGWRWRgw5IIjONX7uRzqd99vP3v6SrsqJ22op3Bg4kCOBcfm1ambkLjoJ976dd55HAixkl20hJuyISMlIC0bA4N/ggVeoei+mJIZEaR1YKFCgO4wx7gpVoBgVYGjVEeDS0w6lupxtFljVu4ojkePFc3UEGSOvAcrlVfIHxpVtJt2w2/fW3EzRuRCCAUhmHfQ17FZu3RPwxHydA3650x5nhKMFMbZG6Pyp5Uqb8HkFWBqmHOs/0L027RxuKjVWa4iGHeCyyEd2xY4ZSOG8DzrnYNuA8cwWQyNBsUlLQm3PfdZVb28FFZm4+98jzcg6lvbiLqwB7Pe/aJxd1lEiKALKKwgIYX5PJvgGXp/oTbdmLFXLJGpevcSmXB45UAqBz8aeaznpbc7h2yn7oyggamjxUPRElCrBy/pJ+R8VrR6A0aNGgNQ7u+29EqcWoirBryLBHH5B1Nrie8WoBjRoE0Dx4Jo1/toMf0r1wezAjRPJuHgilIWveGh7hYEAAMSrDGhyR4HItP6rMSyHtSSY/q5Dk8YpdvIqlRQ8U3tB54on51103qGyk28bGKNMxE/bEZJDNFmAoC21IHAZR4U+KI1aafYMef07ZFl+lDecY3DDx/VHTn7iidB1svUfd3JhWJqUyZOSPb227fuHkZNeP3UE/BGuPVPWWijMcYPdeKd1awMO0llrIIJtkpaN8/A1U6XsdpBuDKkuLzZWptc+5JYLrwOGJVCQD7iLJOmPWt9ArY7jsmMI0rdwgkUyxghCpse8gtfFgUcuAXQeriIWYwySdkBZHGIBdQhbzQ/rJH3xPji5B6gYTGN0kWSRoo1QtGVVnSWQkMFse2NicrshQBzq9t9ns5kcrHCy8xv7AP9OlwYV8YqKPwB8VqvN1jYUXZoveyqSV5Yqpdfiz7QzKftZGgV9H9bH9LG8sckhSCN55FA4Zoe9ePAo8CxXLjigSHPp7eySNuhKeY5yijj2r2opMbAF8u3J551QPUtok4jEUIiWJx3AooFJFh7IXGm5lKgKT7iVqydMOlb7ZhsIGjDSgSYp5awQGP+EI5/sr40EU3qkLPJF22Yxo7goQxbtrGxXFbIJ7igA+414oqS06bvhNEJF8G/kHwSvkfx44I8EA8ajl6Ht2Yu0MZZrtii2bGJN1fIAH+B9tW4oQopRQ+3886DLxepniE3cR5cG3TgjAWkMoBWuPpV1o+Tgfk83tx6mwb/TJTttLmGUgorhLUDzYIYeOD99X5ejxnlVVGtjmqpl7yGfkg/XQv7/yBrg9DjMqSUP24+2iUuKi1YECrBGK1zoFo9YqWjVY2LTi4RYGQ931H+g+w8c+QPN11N6gYllMUkYjlgjZg0R90hhIWiTYqWiR/a1c4nTZukwkEGKMhiGIxHJByBPHkHm/ub16elQ0R2kpirH2jlkrEnjyuK0fjEfbQJ9v6pZnROyS7dwkKwOKJN2Mr8GvqPigD8kAs+k9VWdWIBUo2JVgQQaDUykAg0R+PsSKOpR0yKwe2lqzMPaOGY2xH2JPJPzqTb7RIxSKFH2Ar8aBPu/VSpM0XacssiR3a0c4mmB83XtK/e+arnSrc+s2bsuFaJVdHkHtbKJ9rJua8WCMPg/0+TetTN0uJnzaNGfj3FQT7bA5/AZh/wDEfvrxOkQggiKMFccaReMVwWuOKUkD7A1oFcHqi+1nC8YlYBWb6TkEK+4CgSXxAbGyjVfFsOj9VG4QsAVo4lWBDKaBplIBU8jgj8iwQTJH0mFQoESAL9ICgVdHgfyB/sPtqeDbqgpVCj7Af4/9P9tAj6n6sWGYwtGxb24+5QGDq2LfgGRe1z/U6/fVrpfXO87qI2CoXQvYrONgjL/vdHmwpPHFsJNojG2RSeOSBftbMc/hgCPsRevI9lGrs6ooZvqYAAnwOT5Pgf7D7aBH6w6nJEIlTMCTu5MhQMBHE8vtLqy37fkfH50ReqyVdxA5SMR+67LGRY5BSIGcgBzdA1gaB073XT45SDJGjlcgMlBrIYtV+LBIP3BrUY6PDRXtR02NjEc4ABfj+kAV9q40FXonWTuDIcQEUx4MGByDxJN/99f41x1f1D2JMTGzKInnZgV4RGCtQ8kjIGuLHzfGmUGwjRiyIqsQoJAAJCigCfsBwNVd10VJNwsz+7BCgUgEe5lfL+QUXQKJfWZqlgOVsBky1abobNhYv5IYfFGtP99vRFC8r3jGjO1cmlGRr78A6hk6Dt2yuGM55ZWi85MHN8fLAMfyL86vYCqrj7aDNS+ssDi0JyosQHUj/RbcKMjQshGH2BF3RBLHpPWTO7ARFUULbll5LxpKAAOfDkWa5XVpukwlcTFGVByrFasjG6r7Ej+DWpNvso47wRUurxAF4gKPH2AAH4A0FHrHXBAawLHtyzHmqSHHKuDbe9aX/wARqkvq4GfsCM5lmUe7yRgy/FjKJzKB9o3Hkaez7RHrNVavFgGtH6VMssVyu7oXdY3f3okX9iRoFXQ/UX6hsTGUOGf1BvEjREcflb/g6dahh2aIbVFU1XCgcXlXHxZJ/k6m0Bo0aNAa5dbBHixXGutGgSQ+k4kKFWkDRrGiGx7RGjRCrWjau13fweK1xF6OiSgjSIqlSqgqQMIDtB9Sk/6ZHBPlQfvb7RoEmz9JxRMGjLKQACBhiQHMgGONIAWesAv1n8VL1j06m5JLs4uN4vaV+l2RyeVPNxr+KvjTbRoF+36IipMnLLO8juGP/tBTAUBxX+fzqnt/ScaSJJnIXjKEE48iNHiVDS+Askn5trvTzRoM9L6KhahlIFWyi2tITMu5sWpJqRAQGJFEiq1eh6GELlZHVnjWOwIxjgXYMowq7kbyCPHGmejQeDXujRoDRo0aA0aNGgNGjRoDRo0aA0aNGgNGjRoDRo0aA0aNGgNGjRoDRo0aA0aNGgNGjRoDRo0aD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hQSERUUExQWFRMWGSEZGBgXFh8cHBkZHh4hGBcYGxgaICYeGx8lHhcWIDAhJSkpLSwtHB4xNTAsNiYrLCkBCQoKDQwOFQ8PFywlHB0rKjM1NTUqLy81KTU1MCosNTUvKiwpKiosKSs1LTU1KSkqKSwsLjIqKSkvKSktNS8pKf/AABEIAQUAwQMBIgACEQEDEQH/xAAcAAABBQEBAQAAAAAAAAAAAAAAAgMEBQYBBwj/xABFEAACAgEDAwMCAwQGBwYHAQABAgMREgAEIQUTMQYiQRRRIzJhBxVxgTNCUpGx0RYkQ2KSoeE0coLB0vAXJVOEk6LxRP/EABgBAQEBAQEAAAAAAAAAAAAAAAABAgQD/8QALhEBAAECAwYEBQUAAAAAAAAAAAECEQMSUQQTITFhkUFxgfAUFULR8QUiMqGx/9oADAMBAAIRAxEAPwD27XL1C67FI21nWK+60ThMWxOZUhaaxibrmxWvHfT/AE3qR33bG53bvtJdk24STeEoEkQybqwWpxkqgAXwSOfgPb8tNSSL5J8f/wB14L6n6m+3bqcf7y3izQzRDbo27bJlYgy+0eQA58V4HmtaX1bsmTqOy23128iSWFk/7WyZyIBHDyBy7tWRoliSeNB6e845F6jStz5/5/8ATVR6Z2EsWygj3D5zItOxYsWNk3m3J4I8/bWI9f7yRN6Fk3M+2gk2zJt3STCL6olhU5F0CuIuuBiQRRID0vtqfP8AjpxYF+P8deWepF+mn6UN1vJ4o+2Ytyybh1RmhiQhuASS0jkEkWRXjzqw9C79oujy7ppZZWqeTKSUvxFmqYk8hfYL55N6D0TtC/i+dcwxNmx54rzrzz9lbS7jp0m33LyZrK0bN3D3AjojrT2SDTtR/wAteX7Xr26+jO3bcSZyldyjiRyREkc/dUkc1lGnF1Yv+AfSZsnwf148aQEY+B/ea/xGvLPUUMUWz6PJNPOkUmAnb6iXmN4+9IeCSfc5581iPjW89D+npdpDKskndVp3kjbN3IiYKI1JkGVgKfuOfJvQXJjYV9/05P8Ay0327/KCeSDQJ5vjx/PWU9dxncb3pmydnXb7l5mlCMULiKMPGCy81bXX8PkA6wHUikvSOnT7su/b33YdyzZHb5OZFOJtjjGov83toaD2loj8ij+t/wCBrSQtn/L/AC1T+i/So2UMiqweKWd5o6y/DidU7aEucjQQC+fP8TrL/txnf6SKGMkM8jSGiRaQRNI/jzWSn+KjQb5IPsCf1Av/AA0k7euQCVv7eP0sa84/avshutjs5VJ7sssSxtZArcIWNqv3KJ8EjmtZT0puW3vVdhNIWKACMC25k222WQsfv+IVJHg38g6D3Io39lq8+DpUUjqLWwK80SPsP0/nryRPSO3n6hv9vG3b3EUkUkRZ5WAQBTuD5xOTutBrIyNeOI/7RF20HUd27M8cr7USwFXkDfUmTgjE0PaCOaX+eg9qi38leLH3x/v8ca6vWGrlRX3o/wA9eZ+pukrJvuktMG7rh0mpyLaKJZapSFFSvIeOD48VpnpvSJt3upNyJGLwdXOYaVgn00BXFVj5UsMqHA8kXoPWU3+Xjj9fI/mNSYt0Ca8H7HXjfqnqMq9a2WBPah7SSgHi9w7oLH6rj/y16XHJx+v/AL/u/wCugv8ARqo+tb+0392jQW+sB6W2+4HV+oyPtpo4tz2+3K2OP4KmMnhifdlkv6edb4nnXdB4V1zou63H7xP7u3BfczQtEzRxhlWMjue4m1yw+OPy/fV76pbePvtvuYdhMwjgerMYqSVQy/mJoxt54/MvGvVmGmMRx/5f4aDO+lFnOzh+pv6jD8W6vKz/AGePGPjWZ9ZbDfPNuETbNu9pJtRGIjIFUTEn8Vcjw6nE8AGjditemrD86h9Y6oNuiN22kLSLGqriDk5peWIFXWg8zn6FvYZOjr9I25XZxnuurpiWkTtFPd8IEHNciqrUWPpPUB0OXZrsZRO8jLRdD7JHMzPwQOB7Kvyb/TXpew9abWaBp0k9iRrK/ta0RlzBIUG6AYHG6KsDyDpD+utmBZl+3+zk+VZx4T+yjH9K/UaDD+iOjbvZT7zHZTmGRI5IhLPGWMsaYmIufORagxAAC+PtQdP/AGc71NtGW2dzx7TcbUL9RFyZXtJMsiopdzuBjwfw/PuA16zvvWMME0scuSdtVbIKz2HoDiNWI9xrmr+L5rknrrZqa7wPJApHIJBx4KqQbYFRXkqwFlSAGK6n0rfttulIvTy7bRkeVPqYR/RKYglk0cxT2LoGjzrWegl3vZmO/UpK07tGhdHwhIXtrlHwaOY551J6r6xj28yxOrc4ZPRxVZBMVPAJPO2YHjgEHwGp3p/qqKebtR5McWbLFgoxKAqcgCG/FU1Xiuea0FN646HuW3Wx3m1RJn2jSgxPJ28hKgTIOQQMauvm+NZbceid9BsenbeGCOd9vuBu5iJwg7iszCMFuTYkrL/c8c6122/aLAxPcWSIBVdPaWLqzYeFU0Q1cAmwQf00/wBX9ZjbzujRjtoscjSBzeLiYk4BDZUbV+L5tdBo8eNeXftG9Lbre75CNl3ttDDIqMN0sZaSRLsiwwpgFrwfJ441pz+0OEOwZJAgsBsHvJTGhRkwDBu5MEAGXIPi607/AKbhotxJHEzrFKkaEZfiZhLcKIy9DM8Krlgtgc1oMZufTfUm6f06D6WMy7WaOR73CixBxEL5HvDsD/Zw+bGmumehN3td7s+1tVbbwz7h2cToCF3DdkHA8+yGON6F3dcEa2UH7RYWjBMcgkJ9iDnM5Kntce0jIkXfIUn5AM2D1ztpA3bYsRE8w9jAMieWBI5BsEEXYI/hoPPZei9YE27eLa9o7qeOTNN4lxrH7StCsslu/HnxqT6t9Gb7d7velNuiwzbYbeNzMv8As3EyNgORkyhK/q3evSOhdeTdIxTyhCuKPtfEMV9wBNX5oX5rVnoPMOq9J6hLu+my/RrjBkZa3Ke1pR2WAuiQiosnAN5Y/GocHovfpvTGFA2v7wO+adZgMkaj2DCPfZ8En2/4n1u9cvQeF+o/Rm/nn3U/0R7zSQ9hvrIwFSL22UzAbLAGm8FzXg36lt1YqrSJ23ZQzJkGwYi2XIcNRJFjzV6v2TTE+zBN838V/wC+dBA7B+x/v/665qX9CfuP+HRoJjqTXNc/p/dzpR0aDoEKhAqyT9zX8fgfy01TWCKq/dY+OfH25rzfz/KQRoA0Beqr1AsJQfU12slx9zBjJdIFwok88Ac38cXq0yF186rev7SKVESWTt3IpjIZQTIPcqrkCCTR4o2L0ELYdN2csTfT4ou5iXmI4MYqpcR5UDIjgDkm+b1XiDpU6M2MZFK1EMrMoj/CaNeGYGMmig9w+5GpHSPSG120wMJudYqVHdScMmxYqFyAtmGXz83Wszv/AErJCEZ4oBjiiAbqRmpe32o1H0pLV2Eock+6yb0Gl6j+7ZUk3kmEgVA8jAszKnBBaNTkOYhxj5Q8WDqS0PT4Ccvp42DKxDsgIc2UsObUn3ED5JY+STqih9KbsbWbbdvbdqcEOfqJA2JUJQ/1eh7VFmuWLtwW4pd10HuTSdyfamVnKuG3shbJiFK12hRtkAQUASgAF8ht3Ox3LTSOsTHbt2ZJHxoELlWRNcd9h9wWcffStlDsY+5Jt1hLxKS3ZwLqCBY9psEiJRRrhQPA1joEVIpoxudiI3ZZiRNIxQrg8br/AGQoWJuchQBNgm3dnEm0MkaT7NTIojZS0xpULIoHu9tFygP3xHJqwt+m7jpMiGTtbaMEZHupEpKnBs7JIK5Ygtf50YHlSA3Ku16huXEe6OWBXERbdgyXJE4QyxM7C0lB5qm44bmrg9PI8RnWXamJFpn724xRVAbkGSl9uLeBYIJu7MvpixRbyRmm23cizkmCvOWQEuz0HcoPdM5qj5NeOAi/uzYFkUb8P3WPKw7ErkwyGTfT8FgnH3Kj5rUmPpOyYOg6mhExDOoTY/iEtSsR9P7jkaDff50tT0hgakQAyd1sWkALtYtq+KVgF8UDpyDpvSkhWQOOyjoFLSSUrRo7rwTfEc0jE1yjWeACAiS9D2ayzLJvO28ZAcybfYrdoHuzt7Ixfk/qRqb0nYbGKVm+thlsNGyMu0W8zTKTFEjckkVfzzp2bZ9N3jyMZCzyMEepZF97qqBVorRZduo48gH78w32HSSpfuyYsxNiScWzWx8eeICf07d8VoNb0AbXBjtOzgTTGHGsgBwcPkLj5+CNWZOqL0rDtUWRNq+YV8ZPezFXVFSiWJr2og+3H8dXgOgNF6K0aDmXNa7rhOkxqebN88cDgfbjz/10C9GjRoDRqJ1bf9iCWWshGjOVBokKpYgH+WovRvUcW5BCEiRFUuhVhjlYrIgBuUcWtj26C10aye0/aBGZZUmQxIkrRB7LhnVyhtVS1Bq8uQOQSDwbXpXqvb7lgsLsxKZ/0UijGyoJZkABJVgASCaPGgt9VPqfoR3cHaD9s5BsqJrE38MpB+QQeCBqDuPWHa3Esc0XbjixLS5kgrIQkBChLJeTuJjdgxseRRK39fbNQSZTQysiGQgY4ZWQlD+mi5PnNa86Cqb9nkhu97KeWIb35e7IqSe75UkHgAWCa50ro3oeZJBJJP7laQ0ubBhImAJLtwQfdwOaskliTpuqdW7KK4UuGeNODVdx1jDc/ALg151nIv2jhlJ+nkBXMEE8hlMFLiFLEkbpDShjasqhzVgxtv2bMoW93KWUqbAYWFaRsSBJ95EojkdqP4Faibz0/P8AUzSrBuWLTdxSPp8fbJDIv5tyGKn6VOKQ+834WrveevUVVaOPvBomf8OQHFleGN42xyrH6hWYi6Cng6V0/wBbd1417DIkj4hmYDgwyTqxXyOISCPgsATkrKoZSX05ujKZF224BMeHuO1ZaMSQscfqPJESnijTOpLA1pTemN0HjMe1lRYldUDSwtSvIz4hu94Ct2xYNKPvRXceoOtyQIjRRCXKRYzlJgFZ5FhT+qxPvcfFABufAMDa/tC27nGpQ4kERTtkkSe4laWzx2pefHsb7aDNxemt0u0bbHauwkwEjd6K2SONIkQAOMeIoyTkbIb4IAsOmbfexuztszIWijjtpIRzHmTIac2XMjEih/HVhF+0jbtRVZSpVTZjqi5VY1xJv3dyOj496C7PDe89ekbjtxpFJERGVl7jUTI7RY+2NlyDoRiGsjI+Eagyzejt4e3e3cmONI7ziFhDJRru1ZExBsH8q1WpK+md39Gm2O2chHzVhJCMfYU49+Smyzhg4IY1+X2avJv2nRDIrFIydovG2OJkYByUpuFBEZpifIYVYF3HqX1A+2jjaOLuvJIECWw8oz8YK5J9leK5u6Ggye66DvHYnsOv4/1C/ixcPaFBYbkKEYcj/aH7A6r/APRPehDGsD4GXvUXhIEmDRlv6UHkOvFgWg+5B1n/AMSdso9/cVhkGXtk0yA5rkPa1FXXg8lT+ludH9eRbiYw0wdnZUpWNqqK5L+0CM2zLRsWho8jQSPS8cqo/diaN2ct7njYsKABJjJHAULf6DV3f31lesespYN6u1ECNmUEbGRhkZA9WBGQoBhkHnwAfnhX/wASNoaozEMAysIHIYNkUI45tY3YAckKftWg1QOuk6zfqH1DLtpIVj25naTMe0kG1AYKKRuWsiziooEsB4qtx+06Oz2o3cFRgWDKGkNntn2nG0BYNyCQwoEXoNs/nSNtCVFFi32J81+p+f46x8X7R4/wiY2CkXKwDYxjASg2UXMYuhY+3EEE3rXbCfONXAYBgGplxIsXyp5B55B8HQSNGjRoGt3tVlRo3UMjqVZT4KkUQf4g1qNsOiQwFjFGFLABiLsgEsAST92Y/wAzqdovQVf+ju1Pt7KGpDNR5qRicno/c2fsTpzpnp/b7YkwxLGSApxvwCSB5+7Mf4k/fVhei9BBn6FBIzs8Ss0gVXJ8kKck/wCE8g/BsjTA9J7QWRtohkCDSAWCQxuv1RP+FfsNWwOu6Dz+H1JAMdmNnaJKyIrOMbjecZe5bPv2rNYBAyXkHgJXru2px+70PaAOKKhIV2iY4goLY5hgq+TC3ghMta3pXanL8CO2Nk4iySSxN+RZdyfuWa/Olf6N7bLPsR53eWAu7Vrvz5jjP/gX7aDIbz1PA4ttjFIBArKSVIMLMSgUmOsSY0YKPuhAIUlbDdQ7Q7Hc7k7KE9vvmVAqqWePuRbgiRVslgsoDUCQ3NWavJPS21bzBEeAv5BWIBVRXigGYD9GP3OpTdIhMRhMaGEijHiMSDyQV8EH5+9nQZeL1B9XLDA+0RgzOfxHsKYHMcpwaLIFcomWwhPcH5aOrTrW7gil28TwoxnlNEqtK6gushsGyZGVQRzcl6sdv0OCNkZIo1ZMsCFAK58vR/3jyfv867vOjQytlJFG5oAllB4U5KOR8MbH2POg8+h9TwuiunT4lMDRHFHYYuzyRKFEUBMiqNujAYkH2e20FSj6mieaR5NhAzoyK8uas2LusWQYxAv5OOJIIjYFl9obYN6X2hUKdvAVAAA7S0At4jx8Wa+1nXV9N7ZSCNvCCDYIiUEGwbBrg2iHj5VT8DQZDp292saQIdjAp3GWAMglAU7cSDNyhYZdwxY18kiwwu+9OdUXfoWk2yJ2HUBXIcpKFDNQwAUrkMWUm1IYVdan/wCiu08fTQfw7SfcsPj4JJH8dToNjHGuKKqqa4VQBQUIPH2VVX+AA+NB5nL6v284ZX6dHmyOXpwpzKzNOvdWMMMotqffYL5qCKBImn1tHGS6bBBjkysPaQgyQuahtfbFGpIyVLUOygXrZH0xtaA+nhoALXbX8q8qvjwPgfqfudD+mdo1k7eAlmyYmNTk3PuJrk+5v+I/c6Cf9MhbIouQ/rUL4sDnzxk3/EfvqJ/o5tuf9Xh91ZfhJzTFxfHNMS38STqwGu6CJP09HdHZEZ47wYqCyZCmwarWxwa86hD0ntLJ+mg5v/Yp5NWfy8k0NWxOi9BSy+kNoR/2eJQK5RAhoCsckAOJW1K3RUlSCCRq6GuE8fB0M1C/8P8ALQd0ai/vFf7Mn/4n/wDTo0COtS47eVu72QI2JloHtjE/iUePb+bn7a866l6jm2/T96gnfvK7rGxLSGJPp1mU93my4IZSWOJlqzhr0+aFXUqwDKwIIIsEHggg8EHUX9yQdt4uzH25DbpiKcnyXH9Ymh5vwNBi+pdUf6naSJu3xL7ZJEBJCLKHADRcZd5igzYWmNj7aR+zr1HJPuGE/eE0sTy4mTKJQu6lhICV+G60qcEhlUHzZO2HQ4Mlbsx5JWBxFriCq19qDMAfgE1preRR7aOeeOANIEZyI1AeUqGcLYFkli335YnyToMX1DY7mbqG9h20rxlBtXSQzPjBZdpSsVlXzCYlOFPzqxn/AGiOn1j/AE5MO1My3dEvCqsFN80+TmwDiqhjYbiTBv0UT7mLpzjdKQkn4YR5SXCvhJWUirjlZABFeOaNj1ZHkkY9PlSftuJGMPEmBKrGJSo7mYQEfcY/wAMTetJwMcIu6u8i2rH3YHuxpIHA8gr3ACp815F8Qdl6p7r7XfGMgtsN07orEhjDJFQX4PJfE1dPrm87U0cMJ2G6iiSRZgu3gQxl1P8AWEqLak88qrEeQvF3G46msUm3ZOnSsDEtMkQEkCtYEONUtXyuYA54+4TPR/W5d1D3JkVeFZcCCGR0SQGsmYEFmWyRkAGoZACi9D7qOFt+XJF9SeCMEljVR9tFBPgF3ah4GR8DVpH1UQQo236fKoeUq0SxCNl+GlKICpHHkkE8fHIj7PcoUklTpbJNEwZVaFEZyzFco3Ck5YizYFWBlXu0EUeq96IN+7CFX2SSZAwvi8iXKmJ7v5WhEbfcGUcmiD3/AE6nVWVkjMn1kW1DqG7aiZEkDuC1+3Mp5GRx4F1pna9VMSNAOnbuWE0WaUPI0nhWy7iEMRioW25VReNasfrlWI//ACyTCRyjxiFSSsYAQsgXFr/qgnGlPuvEEKPc+oZ4N73iInvbbXvKkrlM5dy0DNCPBP5eT8JXNnVjP+0GVW3rfTgw7XvLywVi8Co4sE2VkzasV9oVSSc/bI3PVYfzP0ncsaC/9kiY0ozVfzngEAD4BA8edTdr1RHkZ/oJ0Z4zm7wKGZRdRkgktePCsR5X+QM+gZGJ3ubKx+qJ9hYp7oIHOGRJAydjV+SdRuo75o+o7q55FiXp/drIlY2zdWkVB8hYwfBPBrzp/pnVgiymDpssICo1GERGQk44hUBsqvPP8KA51Hi6/lM0x6VOHriTsDuleFIa1BB5IChmsDyBzoKLab/edrssrfVCaL8A7hykymB3YJuwxZMuy8pBNAoAQwclm/3xugNpIkruTHtFCNKFYO8/an7sWVvmoZQ5yrBjYPJ0p3ca7dAelydt3kLQrAhK4NgjtGBjkwAI58A0TQt7f9XWGdD+75pAsQwkihDMgIJMXgBaAIpWPJquRYPeuOoywx7cxOqZ7qFGLA/kZxfIIocc+fbY4uxH2HrdpN6IO2O20s0KtZyyhjSQuR4xbNgP/AecqCt51zvbe5NhJJU2BhkSziqmQSqrLR9oFA421qDdZNL6jQbkMvTtyskn4bzNAqG8giAuTTKfN5cALwfACZ6mnkTdbDCSRUk3BjdARgw7Mr+725Xaj5rjx86zKb/c/VbmM7oxgx7pml7iyxxiOWMQlY1a4ikbsjD2ksGPJF62idNi3SQzT7dDIFDKHUM0ZPuoMQCCP4A6ffoW3IkBgiIm/pQY1/E/7/Hu/noPPdxuZ/pHx3bqxmlWCMynuLlGDtlknLgr2z+OwcuArYNZAGvROlSFtvE3cWRmjU9wClclQcwvwCfdX66hN6K2JQIdntiiksF7CYhmoMQKoEhVBP6D7atYUCgIq4qoAAAoV4AH8AP8NAYt9x/w/wDXXdL0aA0aNGgNGjRoCtQOq9JaYoVnlhwJP4RAyvghgwZSKvyOLsUdT9KGg899Qb6Xa7kKd1uXVh3Som2UdW2IQd4I4X21an582Laz6dtpgVkeXqC85GB/pnX8x9pZVY0QAaV+LHjwKX9o0gG6i+4QUS1AHJvk7Sdft5r+X9ajm6rnhhK11Te/H3ZGyb6aS18G6A5+OSQ9Y/eA/wDpv/MD/PQeoL/Yb/8AX/1a80k3BMrQhyHdloGaSPFgvbIDDYlWUuCTbYkhSQpvWh6dsxHGM3WRm9xLzQPiSBkqsYRagg+R5v76C73+2O4ZAsm42+N8xNGAfy8MrZhv09vFnxxrO+nzJut1Ovf3cAiayg3UEq2T748e2zKFKkebFkWPGtB0xV7tjC8T4Mdjx/YjVvt8/b9NQfTMj/XbwM7FQeFJlIHvY8CSNUB5r2M3AX4AoNXiPtqr6n1ntSKnYnkyF5RxZqD4xLAjE/PPFDyLGrXWA/aRLCssPcbbq5RqM27n2xoMv5XgBB5PhufHwDoCTc5vJjL1iMP7wPp2pWy7lRl4moUMe2bFcVYJ12SZkwYzdYOAU0Nup7mVS4Mqw1xwpIAqypJo1Q7/AHO2xuWTYrOthQep7kqwDqfC0fzLNwQaMaDkG1d3G4iIjptlbsC//wAz3YGbZiMZBPeGjj4yqyCAOASFyzsgLd7rBUM0eH06OeOAwPZLkGxi4b+fBqd0PqXacqx6lPZRR39vwga8WBSNSRyMiciKGVUdVfSZem9pDNNGskZIYJvdw4TImg7yMre4ED3gDIgC/bp4r0ZlVvq1w/KGG/mAFEuFLiXzb2Ax+BX5eA1nR+spuMisU0eNX3tu8V3dV3FGXj48cffVhWq309LtzABtZFkiUkWshk5/MQXZmJPus2b51ZaA1wNyeP8ArrujQGjXP/LXBELLfJoH+V1/idArRo0aA0aNGgNGjRoDXRrmst1L1PJFvxCql4qiSgpsSys9sX5GKJGpIr+uCSBegtup+nItw6vIZQyih29xLEKP6ROoJ58/w+w023pSAqFbusAKGe5mb+sr+WkJu0Xnz5Hgm6P1D6tnh3ZSJc4URS47bElissjIHX8pwiSrFDLk/BZh/aS7Gl2bMbVfa7EK7hWCue0MbDcebYFSB50Gn2vp2ONMEMwUG+dzM32FWzk1wOPH6ad/dC/2pf8A88n/AKtZz1Z6m3ME2EMWSqqOfaxLEs7Ot4lVXtbeQZckNIn2OrLZdYn3EBkjjETLKVqXIlkXySqqCGJta5qjydBZP08jmN2B/wB9nkFf90uBfjn+P31TeldpKJ5pJtsIGcC3Dqxc5MSCFdqrIkf94+NVcvqPeROSyNKwcxGFIXCUFGM3dCOwyZZCALAV0BrElnD643VEr0+Xi/IkB8JiaaIfLtdE1geeRYbY6znq3bTNh2k3LeQ3024SNgCPlJqjYHkZXkvGI+RN6dHuMi8sgKMLWIJRUk3jlwWoADkCyTfgarujda3G5mUtC+3iRMmV1JLs3CqCyj8mL5VRsL5UgkKTZdP3zIwY9RjKKSAdxtLe6pFZIylgi7bCgSLYcamSHdsh/B6imZK4JudoxjA7dMryNZyxbyzGzJ90OmE9bzx4K0MkjyvKyq8bRssYf8NEUJbsIfe1jzxdkAL3/q7fGJ8NlJHItE0He8ZD3FS4MSDHG9MeSWSlNg6C/wBt0CUMjfW7shfKMYKfktT4w34IX2kcAfPOrrDjnnWEl9eTw5tLtZO1kfe4eNU97RqpJhoj2o+XkiUABiKN/wCnd9PMzSyDtxNHHjEVNo5QSPUhC5r7wL59wYcYnILwLXA8aNF6NAaNGuEaDujXGS/v9+DXjn413QGjRo0Bo0aNAah9V6rHt4+5KSqWBYVm5YhV4UE+SPjUzTG82Mcq4SosiHyrqGB/kbGgyvX/AFNF+C43c8CPHIy4QWrAfmZs0JUx0Wrj9Qbo003XHHtHUd7+ajW1hLBiVjKnKPgB2wFc5iQc463w6LBii9mPFAQgwWlDfmC8cX815+dNN6Z2p87eE/xiQ/b9P91f7h9tBkperEQic9R3vbEgixXb7YNmEzYEGG/hr+L8cUddn6osWYXe7rjMOVh25JZJ8ZHOUYFjJIyarF4j8g603UotnEgSZYFQe8K6JiMQsReiKGIdFLfAIHjVR1J9o0LmGTbRJG6NOH24dcTwA0ftIJMcdN94h5xoBD33VPp2SJ99vQ8kaMv4MBY5OUW7ixDEsAQQPyjm7t7Y9UE88YTe7sGS3RGj24RlUksLEQYgY1WWXI+96gbOITSIn1WwkahGF/dpyKpTYhjKAKDDiqGQocjTkcpia132yjBpqXppU4lzGCWE3FtaZHi7++gQ3VIsTK286iyFEnyuIBUcYoSEVRXuDFK4xthRstbv1LEGEh3PUgD3GpTBiyoHkYY1YAwdRVE4jk/m0qXdrGD/AK9tVxOSg9NIAQdxsTTc4tXuFUYyCLJ1Jjkj3Epji3W3LuTS/QWwKm5MmY14DLyB81yOA7st8hgmP1W/J2yGRi7Ql8HQqp/DXBse1IwDc5Ak2CLXt+prQmG537Kky7YoTAbkYKAWGP3kUXYssCLBU6OnhmLQrvoSZLCquwCoWBDWbOMgwilVefcAxBOHDUnWUCsV38YibCSMP09mwU0QfbhkLKANXtJQEkkWDfS+rxbgiOPedRtkMquWgHtIJAHt5NIaBB+/3Om369HIVC7rqQMtMoVtsLDsFCra/wBUugrz7l8+dLg6gkbK430KgBrMfTSpZVP4mDi6IF/DCuSCOdWu19SdPRFRpEd0Vbb6ci2D9sNisdAmQ8AfJ40FHB6ghduN11JbpeWhK/ixmZCBTH2xspBAJ/JeRPL246pHGZEbedS/B7pd7g4wAB4KBmFgKntNtJzZqtb0o7WcZxJGcGAvtYlWUArwyhhSspB+xBHBGpx6bHd9tLJu8V8kgk3Xm1U/yH20GU23rWLbgxud1MVJ/FdYmLUEYEdsrYIniK+0GnH241+23AdFceGAI/gRY8cfOo7dGgIAMMRA8AxrxwBxx9lUfyH21LVa8aDujRo0BoOjRoDRo0aA0aK0aA0aL0DQcxNjn+X30vRrl6DMdfk6eZgdzKglRaoyspVWDNRVSBTBWJBHuCc2EFRY5OmRxyxiRQkkSmS5JP6CvYcySVipzRBC8t/vaX6t2IE+0eOJ2b6tZpmSJ39ixSQ2xUEcGRBj5ok1QJFD6r6LJnu49uu4SP8Ady7aNYockkdTKFhLPG3tCyx+4MvlvdamgvYB06CUTCQpK2U4JkmtlcDuSFWPK+1CbFLQ8asdn6a2jpkgaSOVb5mkdXRiHH5nIKnFePBHHgkHOdS28p3WzlVdyqRbWnMcLE5dyGTskFb94idTRFXyQDzsuhX9NFlGIW7a3GP9n7R7P/D4/loM31zZdNhlVNwG7jhmRb3D5DnuYhCRQyYkDxlZAuy8j9O27wyJWUxZoWQSyiRiDmy45AuVZrP5iL+2oXr3pu4l3uzbbCQNFFuR3VUUjyRqsNlhXLKQft5sedVG+6VLJtemxptdxtBFnmIhk0IMLx5A+42ZH4u2I5NE8BpNlvemRyQyR4I+4dhE3bcZyWY2XlaVhTIAaIBYCgTbP1fSlikkAXtQSLE7COUrG6taICBxTFR7eOUHjEapPUfTdzuooeztnhmUyyx+zELIs8ckLSe44s4idjyfzffUWbpE46dv4F224yk3iNEBHRaJTDTj4FLt28/OP30Gn3L9MxkMiDiTCQNFLayTc1iVtS98EAfmNH3G295F0pEM7gBQ/bZgJrWQMGCSBfcjBsazAP5a+NU/UdnO21dF2+4et1CwkeKpZVE53DswB/KinAcCyDQAIAtP3E0kXVJZonw3tYQVb4rEIlYqD7WZhlXkAKTR4AaTobbcGWOBSuD/AIlo495APLOPcccPBNLj8Vq2Os/6IidNjAJUdZsB3c/zGUn8Rj5u2s38g6v8hoEIlXyT/H/DStF6L0BpLJdeeP1/lz9/OlaDoDRo0aBOR+x/5f56NK0aA1n/AFZFuz2/pXkUjPMJ2efw2MZJmB/2ixrQ+HYnwNXxXigea4J5/npQGgzB3G/fb7kGNUmCDsFCls+PuJydlX31wfj5bzqEd51VVcRxRNiSF7gAYgq7RhiHVGIHZVmU1kWABClta/dVg2XC0bq7quarn+7XnG/3W27UR2++kq5ffNuN0MfYhKtgAVpu17WK0GagSeA1PXJ98Gi+mVXxjfuE4qrOUYR+1nyAWQKSL8NVmjqpkbqjiQEDuYiu06KB/R/ktiSxKy8PiAGPu4UGl3m6ObiXeRiZTbBdxu8UORLgIPyeYwOb5YCuKjfXKQ/+vI34dsv1e7b3A2xUVnj2wSGU2Gs8jQaqbqHVWtkhhAuSlkADBQB2uRLROTOL8MEBtc+GoR1WOzUcgBasiCWW2ZQVEgGXKrdngC/vrOt1QrCoG7SMhOCdxvqZPaUPIX3H3ZMBYBH9ri16L0/dygTQywSKGHP1m9YEoScfc3I93IqjwCDXIW2/j38u22pQ9vcZkzAERgLTAKVLPdMY/vwpJXnDXOn9P3/0+4WVj3WhAiqUe2a5SSG/qgBoBzf5fnm3uielZVa55G9uBQRbrc42DbKySOVK8KAKojLgcDUpfQ+3xRbmPb/ITPISvJa+WonIkiwa+OAAAi9Q22/k24AZYpxI9FG9pjwcRq92eSUBKklT7h4rT2zj6j3EDnb9kSMG4ZnMQrtkG6zb3A344PPjUselIsSue4Ckk0NzMKyIYhSsgIFqKrwCwHBI09u/TkUsKQv3CsZBU92QOCAQD3Q3cJonktegz/VNl1MTztt3TtvYjEjWFHbUAqp4BzVzd0AfD3SPQx9UUqoO3KLQycFnYAqLJDD3Y5En5/jVwep+nWiklljlvFg6Rd/csxIRndTEu4CyM7C1QAWAwN3qj7UigVHui9AqQu+YgDnGQfV5A+KVq8mrDXoNh1Pb78Ts8DIY8SEWQjGyigWoprDqxsk8MRxpfVNrvW7LRsoYRHuKGxUzZROpx5taSdKv+uB45GLg6a77jADcqSQD3frl48AtLHu8EVir02NCxxxRuW9JTlgY93CFVrUCTd+Aaohd2FPCqDxVgmvcdBJWDq4LNcAJ4CkkxgUgBx/MCSGPDUAX4JI1Il6dvzt9uBIVmWRmlYyf1S5KA0AGpDVeB4xbioY9CTYgCWNSvK0+74LY9xc/qQxQlWpRjXt/3rVB6GnQFkkhWVpC5I+qCmwQwK/U3ySCACAKHB86DsQ6xkOYDiKGVmwTHTMQFDvSS3iVrI8cpqR1Da9SePbsjRLOquZQHIiZ7Xt2oAJFBvkgEkUbDrOTa9QAIM214HBEEtk2POUzcYhh9yT5Fcqh2vUMhnPtcbFhNvIDVjKi0zc4hgPgXZBrQVk46u1AfTgZGyDTYiiKvIZGiOQR7v0B1o+imfsr9T2+9zl2wQvk1Vkmqrn580PAnDRoEuDYogC+eLsUeBzxzRvnxXzelaQYzleR/hxXz/P5+/wP1tegNGjRoDRo0aAI1lfXcDMkQQsCCzDET5HFf6rbZgwNEnH+tXHijptyrFGCnFiCFJF0a4NfNHmtYj1R03ctFCJ1h3RBa66eZRVIVJQzKVPteyvBscAqLCnEMkpKn6oME+U6lHGxT3AKO7/9JGFfmLmxd6kGKcI7k7juflOMXUa90ZQOsZl88qSwFrXHvAOn9j1LewxiNIDGqt7QnTSqBLaxgu5sFiwYYkVR+/N30qbfzRsS0cTAjESbN0I9wZrHfcMpW19pBB5v40GXji3CwkhdypONgL1A0j82qCew4I92PuA/idL3O0lKqWj3b+0H2/Xjhc42GP1HtdsFILc0+TXYvXPtd+EJ7+1Lgj//ADSBQoyz9omLFjaEcj8pFe6w5t9vvajLzbc01yVtnGUdL7VBlJVuHN8jke3jkMbLs5vYwWawVaJXTqDgKHdqmAlIZw4iPNjFa8FaU+wmLL2o5VEIVV70e+OQ7pZOPqBmFyjsMCfY39VVA1212G+VCH3G3d6bn6ZgLxUR8CXwGDk885ACq0uDa720zm2/BJfHbOMl9uIW5iVYU1sbByXjjQY3qPSJVxCwy2CArKm7a0C4hXZN0rFluUW1giRa8PrdemEK7SIOpRgvIIYG7PJEjO4J8+5ieedRdv0/fgrlutuyisq2jBmqr93fKi+fC/3edSZYd2sKBGhknBtzIGRGHJIUKWKf1QLy483oMP6zMDSTHu7dgXgb3DaGmaKVUVjOvuBUK4Ykmm9tANdA7Qvixh29KoS1bpj1jZY8qQAI1JIAAGJ8DW76t6h3ELMBt42RWVfbFO5/KrEUkRUiiyhrqxVWpBZk9VzBiphFKjAhNrvGHcXOgrCDF4zcQvjy9XY0Ga2+92u3A7kGx3K9xkicybCMIENkrjQFh1fHyLAJFjU1+r7Huc9N2Peou342zyVgDJybJukDFjQAs3xq0n9V7lTQ26Af7u23x/NyaZdrwTfxZvT7+rHUx3D+GSLH0W8sDEq/HY9pzDAAjlefnQML+1JRiZIokRuQ31+2a1yKM6qHyYAqfA+G+3NsPUG9PI6c5F/G6h8fBHNVVaqF9Zbg4k7dTEayx228axYYsv8Aq9Na2R+vkjxpyT1tuFC3EAGisVtN6alAYEY9kWuYXglTjZ5sHQbDp24d41aSIxOfKFlYryR+ZSQeADx99SDrEp603JuoUNEgBod3GWoFhWe3oWEf7jxzdA9g9bzSbgRrGoQyKttBvAwDNQyvbiNTj8lsb5uhyG00abSPnI+SK8mv7vHyeavTmgZkamHk3wB9iAST9/H6/bjT2mJNtcivx7QRyL4NeDfHKjT+gNGjRoDRo0aBE0IdSrAFWBBB+QRRGsB6v9P7fbJCIUCEs1Lw12tsAJZ4jQoH2OKocHXoWqr1H6eG8jVGkdADftWNr4IoiVHXi78XYBvjQeabzaxpuHWOOMoJGAqGI/7TAc/XIxNUt4AmhYOnpYglGFY2UhJCRCklnFSWP+vJ/tGbyGIY1kfbrYj0EpbNp5DIVIZ+ztwxYhh3AywgowLBgQfI5vXf9AIgWIdgGWigh2+J4q6MPJyAcA+3LnHzYY/p+xVUQ4oskRpcY47AUM6ChvnBHcMfF85BeA2SwoemJGInhSNSkYY1DGcWzK2QOoArYTbggsyflNjIgbsfs8jCsEldLPFRbfhaIwrsU6EkNT5cqCKPOqtvT0EExQ/UtSFyF2W2MbqBk6Zx7X5CgFbWzQHJ0ENvTW3aBQu42USMVBjkjDKCIwFSvqeHXOQnFqIcCjQY9f0rGCGO82Aohgfp7I5JBBbckD8rfFcMK+y5OlbVYUYHeog/DwXpyW3tDNcZ2bGjQJxAQn+HFuesbJFwO0mIFIQOnSEe26vCLGuWIr+0aAs6C49PbxAiw/UQTSLf9Fivtvj8MOxFAgE3/ddak9Y3ssaAwwGdiwBUSKlLRtrfg0QBX6/pqj2vVtpC/wCFs5UxjBDx7IgYtgcFKrd3ItoBYKtxxqdN6shR3tNycTgcdtMwJGXKqqnIDHl1BHuj55XQZfrnV9oXZtxswJA4WVZN5t0Kt21aMuPqMeUBq+aRiAfliffdPDGP6ONsUYgJvdvYRlMklg7hSpxkkYnxVnLVlv8Ac7fcSO3d6lH+ViqwzRr/AFIxirRWeXFgX4kJ4B1O6Zvtsh7JG6mcvRkm2khstcZYy9lUxPu93ii1GuNBnNl1Xpc3tG12od2SMr9ZtiGDNkawlJaiqmqtjQA803tt/wBNQnPa7WFyPcv18PuR1EgajIobKo6P+9d+da2T1dtkjRzDuBkfav0UuQxKgsVw9oHcX3Hg81ZBGp226vDLIsYjcllDqx27BCtWPxCuINcYkhv0rQYwdT6eCzHabcVGozO8gwqSC0RspAwzUlAcTkORY0jpnqLp0R70O1hRk5LJvdrQYg+W7/z7vIBPPGvSvpl/sj+4fHj+7R9Kv9lf+Ef5aDJwftFjpGZY1RlDM/1u2Kp7+29nuCwpw5W/zAeeCjZ/tIjkaJRGg7kgjv63at7iyggBJWLEBrocn28c8a/6VarEV9qH/v4GkJs0HhVHN8KBzwL/AI0AL/QfbQOqeNd0DQToDRoJ0aA0aNGgNGjRoDXRrmqmTrzLIU+l3LUxAdVUoQApDAlxwS1ePKt8C9Bz1T1h9tD3E7d5op7lhaZsSbHgi75/y1n4/Xs3ZdjHF3T2+ygb+kvAy+7KrUSLQ+bHm6FxuOsmRKfYblhkPayR+UZSD/SV5OQPj2H9LqE222wJPSJlVUB90cXPi1oy+VxBP/dvniwbX9oEqtGXG37LsLZZPC5SK7ctfAisDHn3DyvLXqX1AXZc9ttjGbMT7imyiciNnUXYDRuxI4IC0R7xSoerbIXj05ha88bX8hteQZ7xvJf45frqXvOv7c+x9mCkftQu21KFAygCMd6xyiUCByF8eNBSQbiKpO303ZKY1WaUFIwFpEYN5Hhu+Mq4CqeSTqMOpRM5Ven7IrYJUxqozyaKMEE034kmGYBILH2mq1oj13ax5Kuwa3GDKv01sKtkYd66HNg8Cm+OdMydY2UbADYLgWPvB2uK172Ykze2gqv96UmvboKabruz+nQrstgzGU4x9uPHs4gySL8E5Yqfy2eD+UnU5txto+9FPsNrG6Q5KpgjxJyYhcQx9rEQn4GWVkHEGUvWNoxVT00XiCQDsyUGPNjvWFCIhsXa/HGlbv1ftpcmk2Reltiz7M+wFgCSZ/Ayc80Bbc/cIcLQuNuINhsnlAd8VRPw6KtG0fIBJV42PI/MlkWNNpLtjHX0ewaYuscKKgOcOQH52AqsgMOKNWKYasdh6t2qM3a2RjlCsQFbagsuSB6ZZqHtEbEGuI/JxGhvU21Vi42JJjKkup2lKxyK+8zgA8vXN+f46Chj6ssauy7DpysrYuoVFIdMXIY3XtcEg/GBc48XOi9THb7NJdrtdvHk7o8axlBaEKopD+bEPZ5/LXxqfN6j2jqHbYA29jJtnbF7t1Pf9xOHPya/Q67uPVO3CxKdiWDW6KG2xosVLOB3caLvIpewC6kclhYI33r3cRqUMMQ3Cu4kjLgBEVBIhLZ42UYMefaLNcWWNx+0fcL7DFCJOeSxxNHkcE84iVjTEDBhZrIy169tJ2Mn0ObyLdsdqWk/qYgmY5mgFBBIPixWpBigK89JloFfb2oeCVN0O6AccmUkce41YJOg0XRN8023jkcBWdAxANgE+aIJv+/U3VBH10xqqJsN0FVVAVUiAAxBxH4oHt5UgfKmrFEv9N9RGWTA7XdRXdNLEAvAvyrNXzV1dfw0Fxo1xwa4Nf8AvnXdAaNGjQI7w/X/AIT/AJaNL0aBh+oRhipkQMosguAQALJIuwKIN6ZPXNuGZe/Fklhh3FtaBZrF2KCsTfgA/bVd1T0dFuHkd2kuWMROFYAGOwcPy+OG/X3vRGWmZfQ8DEktJkWzJtLLYCPI0nn2B/sWskEEjQXidSiZsRJGWHkB1J5quLv+un/EPuNdXfRlS4dCq3bBgQMTTWRwKo39qP21nB+zrbhSqtMgPb/LIAfwQBDzjziVRrNklFskADU6T0nG23m27PKY52dn9yg1IxkkRSFFKxZ/1pjyOKCyfqkKmjLECCQQXUEELmRV+QpDH9OdcffwP+GZImzAGJdTkHBKjG+Qyhq+4B1Qyfs9gblnmJJZmOa+5nGLE0g5+f1IF3QGnYfREKVg8q02YplsOYmgZwShNlWv7AgEAfIPDY9NBEWOzsqAExisozBkAWvylypA8FiD5rStv0vp7BUSPaMCAFVUiNqCzKAAORkkhFfKsfg6jx+hNuFC3JSrGgsr+SGQyRpeN0MgvBvFVF8Xp7pfo6DbyJIhcvGpUFm+GLs90BdmQmvAxWgObCl3Wzj78jRxdIKe73NXdrANOr0tHkvZvhWBI4Nh2zIkf4fR0EjOB5CurBVGHtGRNsGH2K/fT/WPQymNRCmbEyK+cuFpNn3GtUILKJGCCq55uhTEHRt7hAhhgCQuCKnbIAipATjTcSS1dElFY0aIB2OPMqE/dRmIpCBZJEJ4AHuIEoBoH+jB+eR3c7TcKavpca8IiPExJYgMVvJRZILBQvgg817q3Y+kt5BJG8MUA7YYJnO7AZUWDUFyBYuaochfv7Hd16W3MncZ4I2keXuMPqGVHGDxDjk3hK0Z/KMRHRtdBIEMjq7t+6CtEhsS4UWjSFySAwpmJ/Ly0ZP6tKrKxV16MoYMKBNsSG82o4LoL8+G8leU730nuj7lihzIlDKNwwT8ZnMv5o2yDgxkgigVQAUvLU3pDckKiwxotqxA3LEK6ExqwtSxPZWG7JuuCCLYLnpkcRLJuv3aQSojEQW2PuByV75yL0AT5Yfe7DbbfYGRRGNr3G9yBRFkaPcDLQs0bex88/rqv2foSJSsmUqSZiZwjggykHM8pdEvIOD8/wB0zpnpOHalGiVrjR1VbWjmVY/Ao2gA5AAZgAAdAuPp+wDxgJtA6sVjAWLIMpGSoALBBIsDkcasz1GIMUMseYIUrmt5MMlBF3ZAJA+QNVPTvR0EMiyKGJQsVBIIGYReBV+1YlA5vkk2TekzejIGl7hL33O4AGFA5iUj8t0ZFV6JPigQCQQtZOsQAZGaIAqHBMi0UJCq93+UkgA+LI1z98wZY96LLILXcW8jeK1d2aNDyaOqH/4dbcqFLzNSJGCZACFjNpRCiqFrxXBJ/N7tKT9nsAv3SkFkYi0APbTtKOEFArV1XjgjnQXm46zBGWDzRIVosGkUEX4sE8XofrMANGaIG2HMijlBcg8+VHJ+3zqt6r6Pi3DvI5cO4QZDC1CNmAuSGgWCk3d4r8CtRZP2e7ZrsObEgFsPb3VCGvb5UD2k2bJJLaC+TqUbkpHLG0gXLEOCQCAVYqDeJyXn9R99SI3sf8v5jg6p+lelo4J3nDyNI6hWzKkUMQOFUVQQAfHnjxVyy6DujXK0aADaZWVc/wA3JBAF/wBg01D9C1H+WonXpGi288q1lHGzLx8hSeTfPIGs3F15oHVp1yRRMVkaAxyOpMJpVaitySsvwDip+NedWJFPN14OyYuNF6OvraLtteuA6zv+mceSLhJbq7YhVLWgdiuAfL/ZPRqmsUfNKT1jE7RIqvlKAQRiwS3MalijEEFlPg8AG603tGqzsO0R9E+7/ZoTrNp6NYNl9dvPDDHvEj3IUumB5F5C7pgDpO86zMBupEaJUgLpi6nJisAlDA5cnIj21+UNzeubD1QZCEpmkyN1GKVFKKSRnZGUn5hz5JWhy3tN7L8Di5c0Wn8Xcb0ICQfrN9YN39SRfuyI4WgD4oVxpA/Z+B43u/H/AN0T/Hyp8/8A8rTUfql5emtuUNSLgCceMj286TIkj3kC6J4I+CVbf1LIr4zByT/RqIsDJ+MsUbVIwKZZcqR491jgam+pb+XY/HhxiZi3WPylxejQBxu94fchs7gk+wtxyPDZe4fNAeBWkD0QDX+t7wgBgAZ7AyXBjeN38iyQp8CuNJl9XBXk7sUgVCSlVftgG4bIZcHE1XjkfrTk3reJfMcv52QUFJbti5CAGsgWvB5N8DV3tGrHwG0cLUc/In/QRaYDdb2iQf8AtJsY5gYsRY/pDfPNLd1yvd+h1kZidzu1DMzlV3BAts/HFqAJKCggUicEgknUfUxj30UAKYMAHs+7Jw/bxF+AY1vg/wBIvjUbY+uF7KPKkndwVmVQtENEZjItt+ULG5om/irI1N7Re11j9P2iaYqinnET3v8Ab+4SZvQyMJQdxu/xXz43Dezl2xj49o/EIrnhU+2kn0IpRUO63mK5f7eiSzFrLBQTV0BdAcVpc/reFSRjISDVAD5MYQ8nw/eQj9Luq551Dq8pi28sL4LNKiYvF7lD8G/cOQQ36c6u8p42ZjYsa9OaLRPjPfqbb0UCQPqd3iAeRuaKmkAAxSzwlWTx7vObHTa/s/WyTvN7yfjcEAAAAACqri68WTqZF6nWSOcxhsoomkUsoAcDNA4AYms4m4NHx99Q4PVrRQpJMskhdSwAiEdBYzK5GTe4UDyP01N7SsbBjzeLcYm1vS/u5xvQwtj9ZvRbBuJ+AQQaAK+DQsfPOmn9Bh6I32+v7jc+fzA8Y15Ynx5A+2ndt6yANSqSXneJMcRShgqFlLZHyLIBH/K+n1hGxhJSZFcI5PsoLKr9vP3EkEIze3kYi/tpvaNSdg2iPpaVRWu6zknq9X2ck8YKMCqr3aAykxwYm6K+8E88U3ir03sPWqssIZGLOsebJjgrPIYK5bIjNG8Xxzzq72i9rnwG0ZZqy8pt682n1wjWUX1ZI8O8lRcVihSSEOBZDIXDNixBBoGuCPnRB6xMYbvBn/EKJjHi5CIGkyjLWpUmgOC1qQKN6m+pb+XY/G0cY8PSJ8uU666NZpLPyBRP38ccX/kP56zsvrJB3ERHeRDitGM5GpDlYehQgkJBo+BV8C56LuWl28MjVk8aM1ChbKCaH2s61FdNU2hz4mzYuFTmri3u6Vlo0vHRrbnI3O3WRGRxkjAqwPyCKI/u0xu+lRS/0iBqVk5/stWQ/niv9w0aNSYiebdNdVP8Zsjp6a2wIIhSwMfHxTKb+/Ejizz7jpSen9uChES3HZU/IJORJPycvdZvnnzrujUyU6NztGLPOue8+/F3cdCgkYu8SszAqSR5BXA3+uJK35ri60lfT23BU9pbViw48Mas/wD6Kf4qD5GjRplp0SMfFiLZp7yUnQoBG0YjXttja/BwCqn9wRP7hpe86PDKbkQMSuN83WQcCx49yg39xrmjTLGhvsS98038/ehiX0xtmBBhSjXA4HC9sUB49nt4+KHwNLl9O7dlxaJSuZej/aP5j/P5Hg6NGmSnRfiMbh++eHWT0vSYmztAc2V2/VlrA3+mK1/DUVPS21CFBAmBIJFXyBiPPP5bFfYkfJs0aZaZ8CMfFpi0VT3k/N0OBy5aJSZAoc1ycOU5H2NUf0H205+64sI0wGEZUoPhSv5SP4aNGrljRne4nCM08Ovp/hEXRoV7mMaju33KH5ruwf09zGvuxPknTC+mduFx7YKgEAFmNBlMbAWeAVJHGjRqZadGox8WL2rnj1l0+mttkG7K5BsgefOQe/P9oA6jz+k4Wmhk5UQhQqALVICEGVZUMjxf/nfNGpkp0ap2rGjlXPdM23QYI1VUiUKriQD7OBiG/iBQH2ofYaB0CDIt21yZgxPPLBzID/xkt/EnRo1ctOjG/wAXnmnvJMHp3bokiLEqpKKcDww5AH8ACRpW76BBKSXiVixDG/kgYAn/AMJx/UcHRo0y08rLv8W+bPN/Oen2jtBt/TG2IYGFCGOR/iCzX+nMj+P7R++rDbwKiqiilUBVA+ABQH9w0aNWKYjlDNeLiVxaqqZ9TmjRo1Xm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amistadresource.org/LBimages/image_07_06_020_naac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8" y="4876800"/>
            <a:ext cx="1194816" cy="1600200"/>
          </a:xfrm>
          <a:prstGeom prst="rect">
            <a:avLst/>
          </a:prstGeom>
          <a:noFill/>
        </p:spPr>
      </p:pic>
      <p:pic>
        <p:nvPicPr>
          <p:cNvPr id="8200" name="Picture 8" descr="http://farm6.staticflickr.com/5059/5513325035_36969a1683_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0814"/>
            <a:ext cx="1752600" cy="1049291"/>
          </a:xfrm>
          <a:prstGeom prst="rect">
            <a:avLst/>
          </a:prstGeom>
          <a:noFill/>
        </p:spPr>
      </p:pic>
      <p:sp>
        <p:nvSpPr>
          <p:cNvPr id="8202" name="AutoShape 10" descr="data:image/jpeg;base64,/9j/4AAQSkZJRgABAQAAAQABAAD/2wCEAAkGBhQSEBUUExQUFBUUGRcaGBgVFhgaGhwdHhgYGBwZIhcYHCYeGB0kHBwcHy8iIycpLC0sFh8xNTAqNSYrLCkBCQoKDgwOGg8PGikkHyQsKi8sLCwsLCksKSwsLCkpKSwpLCkpLCwpLCksLCwpLCwsKSkpKSwsLCwpLCwpLCwsKf/AABEIAOgAlAMBIgACEQEDEQH/xAAcAAABBQEBAQAAAAAAAAAAAAAGAAMEBQcCAQj/xABJEAACAQIDBAYECggEBgMBAAABAgMAEQQSIQUGMUEHEyJRYXEygZGxFCNCUmJzkqGy0SQzNFNygsHwFUOi4RYlNURj8VSTwgj/xAAZAQADAQEBAAAAAAAAAAAAAAACAwQFAQD/xAApEQACAgEDBQACAQUBAAAAAAAAAQIRAxIhMQQiMkFRE2GhM3GBwfAj/9oADAMBAAIRAxEAPwA06PNjwnARuYo2ZyxYsisTZiOJHdV88OEBsVwwI5FI793C1V/R5/06D+f8ZqnmifrWZFV261jdtLDNrxHLu8KklkcEqKIR1vcIcdicBAmeY4WNAcpZljAv3cONVp3u2N+/wHsj/KgbpRwsLYaFZcQkJaQuGZJHDWQr6KKbGzA3NZtPu5GSOrxmFkLd5ZPxCmYpao2wZRpn0F/xdsX9/gPZH+Vdx7y7HPCbAHy6r8q+Z8fs+SCTJKpjcC9mHEHgwINmU94JFeYPAPMxWKNpGAuQilrDvNvRHiaa0qsFRPqE7T2Z1Ylz4LqyxQPaPLmAuVvbjamRtzZP73A6+EX5Vlm1OjzFS4TAxRBFiihLOZWy/HSOzyHKL3soUDwqrk6IseBoIDpoRJYn1FeNJ1wfsPQzY8d/hhteTCKWUMusYup4Nw4HX2VBkXZh067CE+BS/wB1ZFvluziVOGJw8pEeEw6MVQuFZVOcErfgTVJsPEPmtFmJPJGYf6VBv66TLp4TWpcjYTknRuf+D4Mi4aAr/Lx9lMJsvDXteH2L+VUGwMG/wT4yQkhwTYjs6Hsk2rr/ABEE2BLa2NgeHqrFnjkpUn/LNCL23Cc7IwdtDAfUo/pXsGGwQ4rB7E+/ShaOY527DED6LDytcWPtpbWhZobxMFYnS4+6/LWijrjNL/ZxpNBOI8LY2jgJ8FUi3spkYjDA/qcMbfRX8qpMHg3jw+dz23bLoO4do0xKMiD6RI9lDKU9VahkYRkgr63CCMO0MNiSNFXS3qr1TgX0EUY8kHvAqg2UVZHUm1rEeJ4U3ujO5+ExsuQxS5bNqT2Qb/ff1iva8lN3wc0RTojb1bJi6+8VlUqDZQAL3YcPVSpbyC0wH0R72r2q4dTLSid4Ffs0Lo8H/L4PJvxGgiZWR5XwygM8sjBpGkcX6xrgR5gFF9CF8KOOj8f8vg8A34jQju5gEMmIWPEROy4mWQhM2ZT1jNlIYe0A1oZr02R4/Is94d1IdqYZM4cMVvFKq6oSACWS4DDS1r8uVB+G6D4o7/CcS5HIxhY1t3HPmPuoo6Rd55dm4GOTDogd5FjuwuFGVmvl5+jwvWaYXpo2grAs0UiAklClgwItlJB4f1ruOM3HZ0cbVhBi9i7Ewqqs8zyqvbjiMzMLNrdUSwIOvnzq92pvVh8Ns2STCwrkyL1a5TGpDt1Ya1gzLe+trNbSqOTa+yZ4Y8Tj8EmDldg8axgt1igi0jRoovEe5h2racao9+9wMXZsf1yY6BgG62NSCqAW/VC4VEHcbDXxovw6vJs4p16Ods9KuILmPDFBh1RVGePVuyAxIJ0ub+qoOD6UdoRk2lQggABowQoAsLWItQiutdSEBQQTexJ8DfTz0pv4oL0j2p/Tct3t/SY8IcUtpcb1hj6saWVgi3F7jMbmpWN2ZgdphypCzaq0kRyyqQeBta/kRWY79TNh8VhFBv8AA8LhMtuBIHWE+Fz7qh70TNhdrTyQtkdZc6lfpqrnzBzHTxpH4PcXQSyfTQcHuo+AjaNmBjdr5hpc20LDkbV1h8JaTs8xwtp53Bp/o+39bGho51AkXiyjssDoDl4g8tL0RYvd2NrhGKHjbkT58RWflhNSd8lkJqiuXBC+ZvUOVUuFxrPLIrKMoYoAPkkDNqeRIq02tA8RUspAVbkjVSQDz8Kdw0SqMwA+OIuVFsxZRYm3gLX8qn0pXYd3wPbZhyRYdRY9g6jgTfXWqDbWFyZVGtuPPU60T7NjDQiHq3j6oBgGIbKL2K3HHTWouOwczMcogy5iczA3Ucb2vqffXHHutBY5tbFduthRJ1lxcZaI9m7tL8Y6kjrSrEHXgoXj6qi4PDRxRvL6C2ObNwCqfSPdxq52WxfDo8cihGAZTl5Eac69+PVba2Bnk+MCd64Cs4FrWUcP4mpV7vcvx4vIGOQagfSbTjSr0F2rY9rf0Odwf+n4fy//AEazLdEMmLxVrZZsVOL34WlIIA7zWnbiD9Aw/wDDf/UTVBu3u43XSuQ0aDFTyWItm7ZObvN/datnI+3T9M+HLYJf/wBA4m3wKLl8c5P2FGvtoIw2z0wUaT4pVedwGgwx4C+ommtwXuj4tz8NC6X9tQwYyB2UTTxRHqYmX4uNmf8AXOSe2dBlS1roSTwrH8ZjHmkaWRi7ubszHUnx91uFtBaqYKopCz3G4x5pWllYvI5uzHn6uQA0AHACijo639fZ04ViThZD8YmpC30MgUcxzA9IC1CZT79aRFE1Z00ff/c+GeE7U2cyPAwDTRqLZD8px3csyW01POgLY+CEuJgjOokljU+WYX08r0SdGm+ZwOKyPZsNiSqTBhcC/ZD/AH2I5ipG9WwhsrbMTL+ozpNGeQQtZlvw7Bv6stDdbHkNdKkQm2uyx2IkTDKlvpIqr58QaqN+ZQ20sTa1lcJp9BEQ/etXm++L+CbYJRQ5ghgWO/AN1ChZCLa5b3t5UEMxJ1JJ5k6kniSTzN65DhHmP7O2g8EoljIDrfKSL2uLX862h945J8DgsYCQpVhOVsAGjBve/IspGnfWHWo82afhG7WJjtdsHiElt9FiMxv3WLeyhy41M6pNGn7H3hgxKCDrElfqxnsMqsbDOFUm+hPOquYHBRWkfsxZiHPDL2so9VwPVQL0bwLN1okT9QokWQdnK3ooucG4LN3fNatR2xsdMdgir3DJla8ZFwV7RALC2uouQeNZ+TGtellUZdtghsXDo8gxTNfsNnl1ERNu12ibLfNw19GrXDYcvFEuGa+GcM5kuSxJYqsaj5CKBp4WrNt4tvGYiJwYoYkXqYlbOL20dnIu7kEG50q82LvQuCw+DikuQ8UkzEcVEkpKDuI0amzwS0trf4CsndTDLZKIMK6ux7cjG0pOXsAAg9ym/Hwou2DAHwcQZQLot1BBC6cARofMULYdIsbFDIwuo60AG4JGbge9aK9lwGOERQhFEYAAINgCL6AHSpYUrTDyW90Ce92zlSZQp0KA6k/PelT2+iHr0uFPxY5H5z0qaoY0vEDVP6Eu4/8A0/D/AMHd4mnsFCys15GlBZ/SI7JzehpyANR9zG/QMP8AwD3mncKAkxUCwZmNvEm9/XVE3wIiuQA6Vdgrj5QkTD4dBGXSO+k0OY3UX/zFIJHeD6xipGtjcW0IPEHuI5H3VonTLO8e1YnQlGSJGR1sGBzsbg94NDu9G2ocYiYggR4y+SdVU5JRl7M4OgRr9ll1vx5VVjvSjjW4PIRzpwtTQWu8lMPHBFbf1Dbf2MTJHHBKHZcIc1wxRQCLkA2azKe7jyrEWU1Z7vFjisMnXtABKuWS5YRkkdoJcDUix7760ElZ4v8ApMwLLiUlZSOshgVtPRlSMK8Z1NmAAPkdL2NBdGnS3ic21ZlGmRIRIQ2kj9WD1hUaKcpC219Ea60FGvQ4R5ivWj9EeDE2H2pGyh0eGK6s5RTbrbXcXKC41PhwrNq0jd6XDx7B2k8QmVnWKJ3lynM5A7KhAMq3Jtcn0q7LdUcZQS7wpDkgwwBhgYnO3pTy2KmY29FSCQq62U8da1/c/eCIyJEGGaWLrOPdlFreN/uNfOt6sdh7YeDFYeYMbwulr62UGxXXgMpI9dKyYVJqXtBqdKgm6V9m9RtN1yhUZFaMjgVPLwKtmFu61D6YwmRGk7YRY1t3Kosqi3cK0bp5wmb4JiFIKsHjuNb8JF18hWabOjDuqk5QeZpsfED2apuvvZER2nQRYdGYtciwL2CsLcS5UA+BrR9k7QWZp1BN42jzcvTjVxY/KFjxrEMFs+EYPGxjnHG5s12IjkzNoOQuG9Vad0ayddgUnXstIkaP3Foc0d9fCoXjirkkyiTfDor99I5BifTBGUWuOAzNpSpb4DLOozE3QHjb5T0ql3+fyd/yFu54/QMN9WP601i3BkOtspNvup7c39gw31a0xjf1pta4J+/lVGd1FAYuTJOmZL4vDsT6ULfdIffQCwo+6Xipx0CMSoSDtG19GkdhagmGKMk5mcC+gCAm3ffNYeVWYX/5oCS3Ywi05ap2DECg5ldzrbUAevnXc2KiykLDY95a9vIWonN3wEo/srytaFuL0XyTdVipigh7Ekag3z8xm+byNqB3lBW2RQbAAi48z5ke6td6Jt7TPCmCkBL4dey/IxKQADbgykgeI1oZt0c44LTfnc2DF4eSR1tOqDI44rYg28QeGvC9YJLs6S9gjm5NrKda+rMTBmRlWwLAgEi41FtRzrE9+dh4zAgNcGNjbrFGhJ0t9E+dKTlF0uAlpktwEg3enZgDE6g8SVvYXGtri9Ge9eEjwew8NhA7mXESmfWPJdRcXYZjltcW11vyoe3awySymTFzlIIAHkBYl5BfSJV+VmOh7gag7zbckxuKknkFrmyJySMXCoO6w7uZJqjub3FtR9FZLhyttQbi9NScPUaeVaUeFaR1jX0pGVF82IUe+mMBm+bQ3f8Ah+wMPAxzT/BYJYRcBjIsK2OvEHNlPg1YLGtm7Q4GxHiDYitz3n20MJtnZUSMuVUaIprcK+VFJ5C+UW8jQL0k7kpgsQWzsfhcrNEMoCRqTd8z/KbM1lUW01J5UqPw77KLZsWHMfbyhrHNckMPK3EeFaZ0F4wnB4qO5IimBXwDLr7SCfXWd4fYUXAsT45gPXR30I2EOOsb2kQA94yNY0rI+1sa07VkveO7TXa5001tpdq8p7eDDBZFH0B72r2sWKdF3aGm5y/oGGP/AIlqNil+MbvJb7ql7n/sGG+qWomPk+MIHMse7u51o9R4ohxcsyTpjjAx0NtW6izdk8OsbLrwOlx6qBCLUc9MwH+IRW9LqFzC97dtreVxQIKsxeCBl5MdSSuw/KuI0vUhcPRtnUj0nSt96N9iRRYCCRUtLLGGdmHa7RzWv82/Ad1YlsbZRnxMMIteR1U34W9Jr+AQMa+l4EsBbQAAad1tPZSpPejs9kOKKi7W2WmIgkhcXWRSPXyPmDUs0r9399330QlbHyji8MIpHQ6mNmX1gkf351CarXeWNlxc4cWbrHzedyaqjRx3QyXI8+EkWMSNHIsbei7RsEPk5GU+2iboj2eJ9rw/KESvKba8AAD7WFV8e9uJTqzFNJEI4I4SobMrBLi5RgV4W0tRxs/a02G2BPjJ5LyYk9XhxZYxZjlDBIwov6b37lFebdUAR97Yn/xOTFYsRls/U4LC5hnkOYrFIy/5aa9YSbXJUU306IPh0A7RYQdokkg9rSwOgOhuQNapuibZxxG1kkkLOIFaZ2a7agZUzMT4/dUbpMmzbXxRzFheOxPIGKNsvcLXIrtbnKKLZ2DzuFUE3IuB3cOPKtP6FbrDj05h4tP5WH9KAtiYmZOEZZOPJT7aM+jCVxNj8ylC5gIHdrL7ak6qenHL+xTCFtF5vlMy4gAAegPxNSrreHGoJRftdnjl+k1KsyD7UPcWG+6X7BhvqkqBiYQJWNjozcOAvfTxvep26P7Dhvqk91Q50OeQcizED2Vd1HiibHyzIumQj4fDYgsYFzDu7bW+6gmO9GXS5GTtMacYIbe16Ekj76txeCAe7Y7CtPlrUoIb10dOVefIaCjozS+PDEXVIpS3gCAhPqDH763pALVi/QqoGLm72iCjxuxPr0Fa/LPHCAXYIOWY+4caU2oysGe+xKtXoFV+E25DI5RXGbkDpfS+l+NTjIPOiUk+BbTXJg/THscxbRMluzOquD4gBXH3A/zUPbH3QlnRZWaPDwMbLNMbBzewCIO1Kb6aD11ovSvvBhUxMSywPiZIULCIsEh7fNzYs5FvQAA11NZvJvVijLJMJ3SSVQhKWXKg4RobXjQfRsfGmRbrYJhpsDcrqniEWCkxTMwzYjGJ1MKKLXKYVz1jED5Ti9xcCxq06UtmPjJUiE+Ew+GwozP1kut8tg3UqOyFBygX+UaA92N8zgkxcpVpcRJEFhlZsxQ5u0SzEnUWaw4lbaXvV1srZxm2vhcAwzLE4mxR+VLPkEru5GtldwgB00PfavU+QC12zj4tg4NMFCi4ifEjrJnlBC24A5L3I5BCbWU31JrNsPjA0/WS3bO5dyeZYlix07zerjpH2r8J2tiHFyqMIlvfhGMrcfphqgbG2IZDmb0e7vP5V5tKNsKCbexeu4PDW50IOlvKjfo6gVuuzcAqeF9T/froNbDcxoBRn0czhRNmHEKO/mfZWZncXH9GlpdWNb62+ELlbTIO75zeFKvN8mjadStrdWOAHznpUiDWlcCnf7D/AHUX9Bw31S0xiEbrW42uePC2nKpG6h/QcN9UnuqPMbTPxsb+250qzqPFE+LlmK9LceXahPfDCbd3pi3h/vQmj0V9LkubarDuhhH4j/WhFFq3H4IX7LKCSwry5NdYWPSpgiuOVqFuhyR3uztB4MShW5ViM6A2zAXI15ZTqDRq0hkkzkkk95J9VzQ9u3s1TmkJAKkBV778Wv4US4cgufA1m9XO5bFOJUiauNEcsRIJKksuX0rgHS/IE6HwJrSMJIGQP84Bib+Hu/KswxMmvD+7UXbKnL7LkVT2wkygX1BObLx4cedc6SSTaF9RHZMw7fPa/wAKx083JnIX+FeyPuFUjVZLsyUzdSqM8t7dWoJa/fbu530FjRNs3o+WFDitpsqYVPkRuGkke9hHZbga8QCa1oySVEskV+4G5rYyYSNdcPAQzyMLIxU5gmcmwFxrxsDRngZcJs6LGbRDnE4iRnTrR2YmmlYuYodDmAPpPr6B4WIA5Jtx9q5cCiiETSxxxwoLRwwJ8YXsNHkJAGugC2+UTXHSZiFZMLHhmvgsN1kCDX9bH2XY39K66g+J7xXve4AEYcEtqbknU95PE+s60Q7PxTRt1cah7EZmGlv/AFQ8oIsat93oJOsuCQnyvHuocqTiOxXq2LxoySPzo86OVHx1+YQW9ZoHMOut73HAf1oq3JQMZrsVNkII8b1lZpVGzQa7aPd9lAxC2X/LHh8p+VKq7b+LYSgGxstuP0m76VJhNaVsB+N/TT91x+hYf6pfcKbmW0jHxI/rTu6y/ocH1UfupjESWZ7A8eR8TV+fxRDj5ZiPS2ltpsfnQxHT+Yf0oVw1HXTRCPhmHa1maE5vJZLL7zQPh0qzG7ggX5FnC1S71Aw9WcUY50qbKIqy12VpHfua3ttRDh/fxofwS2TwZlt5qReiTC+jWVne5VFbDWIv7qKtgbRyYXItnmyyOIwQGdRIBzta/AE6UNrY3P0tPZQNtLa0keOlmido2ByhlOuUKoy68iQTaj6SLcnXwXmqiXtLCyNj3wkTOolcQXPZZoi+cK1uIUEjyUVYdK8nZwscGX4FCHjjyfvUJjcHuI5d92NN7n7UkxO2MPLM3WP2hmIHyYpMvAAC39aGdp4+TJJASpQYh5b8bP2laxvwIrVjyRy3LLcHaK4Y47FF0V4sI6xKxsWeRgBbvtlAsPniqvbcmTDYLD34RfCHJ5vOSw9iAa/S8KqHF68mmZiMzFsqqi35Kosq+QFNoXR7GwuCeFxeizAy2lMaCyIgIPffhqaEVJFEm72ZusZ75uyNf70pWddtlGB91FxHECxvqRwoh3N/7g24KnHlqdapcHFqe+2lqJNwMIScUOZEY/HWVm7otF10rZWbYCFxcm+XX7TUqkbXhyyWYAEDn5nxpUiEqikE3GzSt1x+h4f6tPdVY8p6xhfg5OvPW/8AtVpuyP0OC/7uP8NVfW9t7D5Z5+NaPUPaJm4+WZN0uSg49F5pCl/5nc0IxC1E3SybbSt/4YyPWXoZifS9WYv6aBfkTIvKpeY241GgsalqOGlBNodCy4wLA4ceDr+IUQxy6UMYNrKV4XYey4q7WfTy/sVk5luWRH4ZT2QOJ1PrNZ9jnBlkI1GdvfajfFT9VC8h42PqPIVnt7ef9n31V0a8mIz/AAIdyNoRw7Qgd2KrmKk/xq0Yv3C7CqPaK9XNIptdXddNQbMRfxvxpuxNNstaCW9krGCdaQW9P9TXaw0doHSxgrpRDu6Pi2J1Jb1+dVDw1Y7ExYUlDpm4efdSsvdB0MxbTVhBBDc6G1GnR1DYT63J6vl/FQJIDbSjfoya64i5J1jt7GrMki3J4nW9sXx44+gOA8WpVzvRPH1/ayXCj0jrxJ996VCopom0yDfdv9kg+rj/AAiqZb9a9+BLcD4mrrdw/osH1cf4RVHD+skPjx9elUdTxEXj5kZL0uKP8RBB1MMYKnlYtY+IIoSVwBRX0mxsdpyWQm6RKDbTgeF+PGh6GA51ieIBu1Y5spv4nu8KuxuoIBrdnkBJ4AmrdA7AHL66e2bherB9EXPLkNLC/OrA2t/vU2TLvwV48dLkiIp7JtqGv91XEUjDTLc3HAioMBBcDlfu4W1vVhhZb3bmTfuqPK2UIibcDPFkPZDEH2G9Ua7EHfr32oi24wCAnkedVQxi21A870zDKWntBlFN2xvD7HVeJLfdTseyIr3tc9xruPaAI0t7a7fE/wANFeT6c0xOmwiWHZH3VU4vBEMSFsBwtU9seO8eqk2IuDrRQcos5JJlKYCzWtrVhDsHtAsR5Cmp58rZuYps7xkkDL99UPW12iFpXJdyx6C1F3R2xyzgcTk/rWcnedL2IYW40edEm2VmbFBQRkEVyed8/wCVR5cU9NtDnkhVWcN6b9bfPmN7ny7uVKpu3542mJ0FwO/xHdXtSwn2odq/Qebvfs0P1cf4RVQfSYjv/rV3sEfo8P1cf4VqjSQFmseBNx+dW9T4xM3FyzEd7sUsm1MSJGYL1mVSCezZVANqG54SCxvmytbN39x43ol6TcWr7SlCqvYWNCbWOYDMT/q+6hCtDGu1P9ICT3okxP3Ej11PhxDAcT7TVUnGp+HN6NpHot2EOxpbrIx1KroCfu9dXuz3+LHLz40MbE/WhbA5gePeNVPtq72PNZCCe2GIP999ZueHLLsctiftNesjyd6/2fbQaqkEhhY8x40a7RgaKJZGRrNopIIBPGhKbViToSda70tpV6PZafBw0Vheu4CLd9eO9rAamvI0PHhVAv2OhbcKlIwA1NhaucNBnOVbXAZjrwABJPsFJcKZVezRjIme7tl00GmhudRppQPfYMrMZKWPeKhRrrm4Zan4DZzSyoisA0jhAT3k2HDxrxdmM0ksedAYRIzknTsGzC/I3P3GqE0tkTSXsppBdia0DobxeT4cbH0YRcctZKAMSCjMjaMrMrDuKmx91H3Q7iVRcYxGgEN9fSuZLC3LgfbSurv8D/72cxf1EXeKe7akjl6Vr+J8aVP4iQZu0qk+IJt4XvSrJitkaupmmbDP6PD9XH+FaF4JD8IkJNrg2F7k8dT5USbCcdREf/HH+EUJYabNIzNbNxGuoFyB91VdRNaUZuKO7Md36X/meKAHGQW7yci8BzuaH5YirFSCCDYgggg+IOorWNs7Ekkxcs8buXJRewj50jCMBYx9sjrLAldbN3UE7y7LnUqJuskkGYsSrkhWylUN7txzWza2HCtDDljKKoTPG09wbSpaaV1FhH/dv9hvyqxk2HKFU5Gu3yQpJHmLaUyU0uWejF+jrZsmVwTppfStT6Pti5S2IYayeiCBoON/MmgXc3YUUkx+EOE6v/KNwzHjwPyRR9jd91SMrhkZmGmbLZR6udQZppypFMU9Jc74xq2ElEhA0BXwI4fl66yHD4jq5VcgHLmtpcXKkC4OhFyDU+eSWQ5nLtfW5B/9CucBsgySWcMqC2drHQEgAcOJNgPOvQqPIzTSo5wO0I0lL5WUtfTiApyEr49oEg92lNTSRnPaO9x2bsRrmuWNvC+nlVrNu1LGrMIz1ZNxqCSpYhbj0rm3dyNR5dkkQrIA5uWupU6KoHbB7r2HmaLUkeS+nWD22kawhIMjRIwzBgczFSubVc1zcEgkjs6VTjGFEcZSWkyqSW0yhldtLcSVAvpa5q5+DR37KlrSgWJtnQlr2JItwAv41ztPARiN+rCZuucAm5PV3JA19Eg5Vvrm1NeUo3ue0srxvJ21PVICGVtGYC6lbaDiCAPI60zDiZDLLIUVnmTKQcxBbsnNb5V8uo53quxGBa9rE3vyNOxzTGyrmBUcbWNvOnJL0Jbfs6xG9EQtmwcbOFySCbtAkNcOCLEPq6m41uDfSiDo6QhJ5XIBkZDkAKgA5tfXyHcPGhZdm5c0jhi2a0aMhOZuLu1/kpp5s4HIkEm4bt8ez3JdkvfnlB52A50HVtRwyo506vKguxEyljYD1f70qajwYe5Y2N7aDwFKseKdGo0g/wBk/s8X1afhFBmExXxkikXNzyow2WbwxZdOxHxH0R76DcLhnaWRgkg7TAXU668uGlU5I2Z+N09wW3qUl3QoWUnQeNhbXn5UHQ7NlKHqwcmZksGIOYBTltfnmFtNT9xPvpDM+JOSDEHKqgssUpBOpJ0W2lwPVQ4IMSEZOrxCIxViOpkF2X0STlvpyPKtLAqghOSVyPINjYgZ3XMwhtnZZLhbgEfK8R5Xp+TBTJmD3BVQ5BfWx0HAm5uDTD4fFG948S97XJjla/DmQe4U7NsfFPly4TF2VEW4glN8o4+j30xpsFSS4Hp9iSrYtZswvocx45de7UEa91TWwbR9litwLnK1x/SoeD3cxdmb4LiVsNQYZQW56XXXhUtsBjdCcJiWJHKGQkDxAXSlTTY+E1HcfXDki+cCwuASddGNvOw++u9nyBmszMO45iAD3kX1sL6Xr1Nj4ll1wuIHnDJ7stOx7tYo/wDbT+uNh/SkbD7RzA/G73DNGWIJBI9vIG5FOhFMhEcpUSlUsLlrM5GuouoZVPkwrn/hnFf/AB5//ralFu/i1NxhsQCpuCI29RrlHDubBoGI61tGdTa9xlJAuL87D201svaQhkLEsbpIoIsWQsBlcBtMykc+811/w/ijcnD4jXXWNuJ58KQ3VxR/7eaxsfQNdVezra4I74pMrtNJiHlZhbKwAK3FyRwzWv67VwJkZisL4mRmuI8zkX4WLKCQPlX7gL1NbdXF3/ZZT/LSi3ZxKWthJjdDmsOF/k28uPnRxcRM38Otq7ZE8k+Ja7QwxIkKhzYubhb8AQ7Z2P0VBpncjFZ1nsCbGK5PiH18L2+6uds7AxzxhBhpsiG6oFGUHLa+W/dzNWW42wHSKYSRvGSVt1gyklQeR1I1oOpnH8Dv9HMKayIIsGrlTlYAX4HyFKowBGi8PKlWZHgtlyFGwt4IJIoj1qKwjVWVmAa48z5+2r5Man7xDc/PU/1pUq1HHS9jL1Wdvj1H+Yv2x+dcjaK/vB9sfnSpUptnUkcHag+ePtj86TbQXm6/aH515SoW2dpCGPX56/aH5158NT56/aH50qVctnqOvhqng6/aH51ycal7Z1+0Pzr2lXbPJCGMQfLT7Q/OuWx6cc6/aH50qVcOiOLUfLX7Q/OvFxyfPX7S/nSpV2UTyGmxaE+mt/4h+dNvjE+ev2l/OlSpUohojbQ2qkaqS4Ia57JvoOelDm1N4lkIA4fOPHhypUq48KcijFxYsBtiCFbSsMzHNYa2GgANjodL28RSpUqtWFJEzzSs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www.thecompassionchronicles.com/wp-content/uploads/2012/11/lynch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28600"/>
            <a:ext cx="762000" cy="1188065"/>
          </a:xfrm>
          <a:prstGeom prst="rect">
            <a:avLst/>
          </a:prstGeom>
          <a:noFill/>
        </p:spPr>
      </p:pic>
      <p:sp>
        <p:nvSpPr>
          <p:cNvPr id="8206" name="AutoShape 14" descr="data:image/jpeg;base64,/9j/4AAQSkZJRgABAQAAAQABAAD/2wCEAAkGBhQSERQUEhQVFBQVFBQXFBUUFhQVFBYVFxUVFBUUFBgXHCYeFxokHBQUHy8gJCcpLCwsFR4xNTAqNSYrLCkBCQoKDgwOGg8PGiwkHyUsLC8sLC8qLCksLCwsKSosKiwpLCwqLCksLCwsLCwpLCkpKSksLCwsLCwsLCksLCwsLP/AABEIARQAtwMBIgACEQEDEQH/xAAcAAABBQEBAQAAAAAAAAAAAAABAAIEBQYDBwj/xABMEAABBAADBQQDDAcGAwkAAAABAAIDEQQSIQUGEzFBIlFhcRSBkQcjMjRScnOhsbPB0RUkM0KDktNigpOywuFDU1QWZISUorTD0vH/xAAaAQACAwEBAAAAAAAAAAAAAAABAgADBAUG/8QAMhEAAgIBAQYEBQQBBQAAAAAAAAECEQMSBBMhMTJBUWFx8AUiscHRFDOBofEVI1KR4f/aAAwDAQACEQMRAD8ArShSJUvBNio8XiE20NDC0c82YkuaeVN08VyqtnpLpEKkCFpNs7Fw8E7oLmLmmOjcdOzlhI+BoQ1xN/2fFR94N3HwSS5I5OAx4aJHCxyHMgDqavl0RcGhY5YuvMo6QpTDsuUR8ThvyUDmo1RNA+ROgPIqdu7sePEGUPL28OF8oy5dQyrabHW+aVRbdDSmkrKPKhlVnsjAtlma1zZSwk2Im55ANaoVXPLZpS8DsIcB2IkbK5mcxtbGKdYaXGR5IIDBQHneorWKDZJZFHmUQajlUv8ARsvD4nDfk07eU5dTQN919U3CYGSV2WNjnuq6Y0uNd+nJDSxtSI1IUpjNlykuAikJaacAxxym6p2mhvomzbOkY/hvje15qmFpDjfKhVm1NLJqXiRC1NIV9tTYPBw0MjhI2SR72ua8AABoFFoq9bTMLsVj8JLiC54MT2sygNIJfWU3eg118lN27oXeRq/4KMtSyKRh8I+Q5WNc89zQXHzoJ8WzZXOLWxvc5vwmhji5vTUAWPWl0sfUkRQ1OAUlmzZS7IIpC/Xshji7Tmaq6TYsE9z8jWPL9RkDXF9jn2QL0U0slrxOGVEBSX7OlAsxSAXVlj6u8tcud6V3rjLC5ppzS0jmHAtPfyKlUS0xmVItUiXBSMAc+N7QeRc1zQeuhIoqftnZDcPUbi8zjKXihwgHMDgGuuy4WAeQ5+abSxXNXRUBqScElCMfafBWYWQ0XqSCQPYCfYFxSpQNcDQ7ybSimx3FjeDG4xmy2QZcoaDYy3+6eVqbjtuQvdtCpbGIEXCtsmpa6yD2dCAPLUa92b2Xst+IkEceXOboOOUGhZF+QPsT8LsWWSfgNb77mc0tJqi281npVFWapc65lDxwXBvkvf0L/bm32SB8kMjGcWFkckRidxdAGlmfLly6DW1C3T2hHE6cyvDA/DyRtJDz2n1XwWnTTVUeJgLHuYSLaSDRsWNDR66rmg5vVYywx0aUaTd+SDD4mGR07XBrnl5a2ag3JlaADGCXEud4UE2fGs9AMImaZPSHSZQJdWZMlAlgHPWj9uizqnN2LIYDiAAYmuyuIcLa7TRzeY5j2hFSdUkSWNXbfgaDbO3mPa58EkTeLAyOSMxv4ugDSwOosy6Ag2KVZsJ8AZIZX5ZAYjGHCQsNOJcaj5uA5WQNfZBj2NIYHT0BE12UuJAt2nZAOp59FxwWCdLI2NlZnGmgkNsnkLOlqOUtSbQFjiotJmtxW2YTJtBzZmgTsYItJASRRN9nTQEa96dHtyAyQl8uhwHo7n08mKUgguOmvMixfMrHYrDGN7mOrM0kGiCARoRY00Oi5UpvGDcRrn7qjQbWxEXocETJWyOjklLgA8CnEUW5gLGnh5I7LxMfoE8LpWMkkljc0Pz1lZVklrTXVZ0qVjtmvi4efL74wSMykOtpJAOnkUNT50Nu0lpvvf3L/Zc8DIZ4DJEXSCFwe8S8EuaSXR5mgOFWCCRztTMNjeOzEmeSEB0sBDwZImuexvJrjG66a3kW3renXPDdichtNa7MwyMDZIi5zBzc1odZHko2G2m9jCzsuYXZsr2hzc1VmF8jWmnNNra5oreNSvS+Pv8ABq8cQJZZcTPGJHiGWANfNwXRlx1GQZiWhug01No7T2hBMcY1kzGPllikjkJc1r2NaAYy4C2m7NHrSzRwU+IkOYdoRZ6dljqJrdMjTXZDRoGjkq2lHkfgSOFPvx/x+DWbG2gySPFRYl2docMSHC6c9jwHgWB8MODeQ5qkw20bxTJpu17818ml32w52nt0Uc7RfwuEMobdmmNDnalwDngZnAE2ATXsCipHPkWxx1fmbLF7TYG42pmvOIljdAWu1bTy/iOP/DoEDWjp3C1X767QEuJc5kokjpuSnFwFMaHUD8GyD01WeQtFzbVCxwqLv32/AQUkAUkhcdClaBQtQiLHYbqkJzBpEU1Fzms7Rie1tFxGuYhamDbELsVh52ua2SbhnE2WtbHwiQ7UnTO5rHV3MHylhEgU8ZuPAqnhU3Zt9htibK90ksJbJPO17HOgrKWlzHEutzgTVZSANbPRV+Jx/CwuF4YgMnvgloQvfpI10YdVnUN59RzWYtPglyuDqa6jdOGZp8HDqEd5woG542/fM0O9c8YNQ5cs+Seg1vvbXMaGxDTTXOSB0DF33cxzWRxxylvBndPHKMzbaHthEchF22nNdqeWqzGJxLpHFzuZrkAAABQDQNAAAAB3BcUN581hWH5FFmx9IjODlZnbw2zwBgzND3RMviSBl3ZLnu5fvV0Ty4Mx0ABgGHbiA+J7HQ6RijTnNOagOefreqxiCm88gbjnxNXhsBH6aZMQ6PgunfzkjcHZuK5jjlcaZYbZOnaHipDDGXlj44mzMw0wicXwPEkuYGMkRgMDgMwbY107gsYkpvK7BeFvmzZiCF5AHBGJGDaaPDbGcRm1u/e+Jk6HS+eoVdvbLm9FOZhIwsbXGMsyh4c8uADNBzHLvWdQtCWS1VEjip3Z6DhcQwNwmcsbGMG5ssoeBLHYcQ1na+EdBVE6lVnDhbhGOZG2UOgeJe1CHMms05xd74CNKDTRHnrkUkd75CrBXf3x/J6CZrxLXVFlOAIa4FvaJhDchIN/C0A81FwkUUkuELo4AZcPKHjLG1nFAfw7HJrtG93NYhJHe+RP0/n74m4wGzIxJgBJHCbEwxH7MtsOIbxCDVgNGt9/im4PCQSDCGZkTLkxDJMoDAS0e8tko/KFWedHVYlJDe+XvgTcP/l74+fn/RdbxNDTG3g8J7WkPPvbeIb0dkj7LdNLHPmqe00BK0jduy6MdKoKSCCgTqSgUigVGFCSQKLWk6AWfDmgESC6+iv+Q7+V35Ieiv8Aku/lKlMFo5pWuhw7vku9hQ9Hd8k+wqUw2hlpWn8B3yT7CgYndx9hQ4ktDSULTuEe4+xLhnuPsUINtBOLD3IZCpRAJJEJFAIrSQRUAK0krQUCG0rQRUAJJJJMhTqU0pFCkWFBtWu6vx3DfTR/5gqlW26fx3DfTR/5gjHqQuTofoe0CQ959pS4h7z7SuYaiuqeYsfnPefaU4SHvPtK5LjisW2Npe9wa1osuJoAeJUfAiJRm8Sq/au8cOGbmmkDfC7cfIcyvKN7/drLS5mDArUCR2pPTM0dPC15jPteaRxfI97nO1JJP2lV23yLFFLqPccR7tMQflZFIR3k19X+6h7T92dzW2zDuA+VITX1D8V4fNjr62fNOG13ZctmvA6IaZ+I+qHge1YX3Y5mhr5sMHRnXNC8kgeLTf10tZsX3SsFiaDZsjj+5L2HfXofUV83ja7g1obZI+C5pIPkR1VgGNxDGuzBkoOU3pZ7jX2pblHmNpjLpPqVs18tUcy8H3L90uTCuEM9vjBqie035p6he2YDHslY18bg5rhYIVilZVKLRMKYSlmQtOJbAV5Rv+P16T5sX3TF6sV5Rv8AfHpfmxfdMWbaOk37A/8Acfp+DPUkgkFgO0EJJBBFCjikkgoMEq23TH67hvpmfaqi1b7o/HcP9Mz7U0OpCZOh+h7ICjSAQtdU8uFy8B91TfV2JxLoGOPAiOWmn4bx8Jx79dB5eK9e323gGEwkkl9otLWD+0Qa9nP1L5siwRlLQLLnEkn180ja79iyKfYr3jWzqe7uRdxJAdNF6JsX3P2Ze1dkcypuI9y5rgeG9zCR5j2LJ+vw6q+xt/Q5Kt0eTMhN0V2bhzrodOa2W1fctxjLcypa+Sad7CqfCExuOduV40e12nLz6rSs0ZK4uzPuXF1PgVMuGMZBNXo4DvHX1rrjZbcCDoQC13Ug9D3kck7a02Y2zRt3lP7p613g0FXF+ldOddx8E648WJKlaROw+MPFBede86+R8QvQvc/34fg5OHLfBc4Bw+QTycPBeXF18+ikjFuPM3pXs5ISjZIypUz67ZLYBHI8l0BWF9yzeT0nBtY49uIBru+h8E+z7FuGpk7KpKmFxXlG/wAf16Xyi+6YvVivKN/fj0vlF90xZ9p6Td8P/cfp+DPoIhJYDuCCScAkiKwFIJFJQYVq43R+O4f6Vn2qnVxuh8ew/wBK1NDqQmTofoz2JBAIOK6p5Y8k92baGeeCC6aGl7vWa+wfWqfYGw2iQOrk0AX7T9v1Kf7p2FD9oi+QhZ7cx/BStmUK+pcjbsrjHTHvZ3NgxJrU14UafDRiuimsKrcHKK1VjI8ZbXOx8rNeTnRLhrwWV333BZi/fIyI5q1PR1csw7/FWb94YoR23AeF6rhFv/h3nKL86Ne1bcc/ltGWcONNHlWJ9zLFAn4B58nHX2hUG1d0ZoBme3Tqvb594o3OA1bfIkHKfWVC2xg2ysIIBsIf6hkhL5uKG/Q45LhwZ4NwjSTSrbauyjDM5h5DUHwPVQJoqK7cZKSTRxpQcW0ze+41tQsxpj5CRp08RqF761fOHuUuH6SivudXnS+jmlBc2LPkhwC8p39+PS+UX3TF6sHLynfo/r038P7qNUbT0mz4d+4/Qz4TgUAjSwo7g4II0kmFGlBGkqSjIFq53P8Aj2G+laqcq43P+PYb6Vv4ow6kJl6H6M9hJXMlPITXBdY8seRe6lHlxsbgfhxAex1fiqnB7OkmfmD8gGjda0Vt7qeY4/Dj93J/qKq8E8PnZHI8xxX2iOfqXM2hO/l8/qdzZK3fzeX0JmL2Xi4gXMkzDrTg729QrLYW15HtDJDbheqrtnbNfnkHFYGBzjGbzFw0oaUR11BN3y0Vnu5hffST3arnZGmtPD1N8UqcnZWbZ2ezihz9R48lOwm3cPFQygctey2/bqrraWzGytIrXoe5VE2y88JgdE3KXBxc0lryR/a1VUZKkpt8B2rVxXE67R3hgkGVp8KOVw9RHVRsBiCRlBsDl4Du8k1+6IeW9kRhvjmedbt7v3irLD7IbE3Sz4lLlUKuNjY3XBlJi9hRyzszixTga5mwaXn+2d3nQgnmNfMC6BXo2PmykOHT1LK7zbTMzeQBrIa69QfsK6Gw5Z0l2MO3YY9TKPcSUsx+HI/5gHqOhX01G7RfNG52HIx+HFf8VvstfS0XILtLmcCfJHULynfk/r038P7pi9UK8p33+PTebPumLPtXSvU2/Df3H6FIAnBMaU61hR2xwSSaknAIptooFKwoRKuNz/j2H+lH2FU4Vzud8ew/0g+wow6kJl6H6M9ftMcnUkV1Ty55h7pWBd6VBJRy1lvpfaNfWFBwGys/TzXo28OBbLA8EXTSR4Eagj2LA7JxeVpC4e33GR6H4dK8brmdp4GxNKst2oG0XZgCb5rL7UxL3uNFcsDHMRTQ4956etY8eOvmtehvnxWn+zZYhxaTVOHgUcBtNhNOGqzEe7U2h41HqLNfVorhuzw1gFkvHN3QnySS+R3Fi1FqmaHM2lU7Qmq1zhx1AgqBjsTaXJl1LgTHi0viVO0Ddqli2Y1xLjqG6gd7j1PgArPGO1XDB7wR4R7XyMEnUMPXp+IWvZ1LTUQ7RpSuXY7bk7JEm0i67bEwG9PhHQAfWvYWlYvcPYxZxcQ5gjM7szYxyYw6gfWtm0LvYlUVZ5XaJapujoHLyrfc/r03mz7ti9Uul5Tvsf16bzZ92xVbT0o1/Df3H6fcpQlaAKRKwnbOgKCDEk6FC5K0HFJIx0JXW5nx7D/SfgVShXe5nx7D/Sf6XJodSK8vRL0Z66EHIkppC6p5Y4yssEd+ntXkr7je5h0yuIPqNL1xy89352UWS8Zo7MnPwf19vP2rm7di1JM6/wANyqMnF9yidK29SrHB7YYwZaFHrm1+xZ/g2bKttnyMaKIZ/LZ5eS5UoRijucZcy6ZtiENsub5DMT7VBl3ijJ0a8a8wLb7eilMxLS2tP5BfqvkmHEgCgKHq/BVSlCqYqj4EaXFAiwoE+IXeeQDkqjEzpcOPUy9ukKaRWO7e5rMXIJZSSyM0GDkTzNnu5aKlbqttuDtBuR8Z+FmseII/2XY2dJTo5W3SbxWjawxAAAcl2tcWldAV1kebbHryrfU/rs3m37ti9SK8s31+Ozebfu2LNtXSdH4b+4/Qo7StBJYDunRhSQBSViK2OKSKBKrZYIK83M+PYf6T/S5USvNzD+vYf55/yOT4+pFeXol6M9eCaSm5lX7U27Dhxcrw3uHNx8gNV1W0uLPLxTk6SJzlA2ph2Pie2WgwjUnSv7VnlSyGP91WNt8OJzu4uND2BYrePfmbF9lxDGfIby9fUqiU1JUlZqx4ZRdvgSJZWB7hG8Pa1xAcOR8VMwGW7caWG2LizxngH9269avvTCK/FcvPs9PSjvbPtCnC2bNpY4WCFAxc4HIrNt2gQefqXOTHud1WZbHJsu30Yk7F43oFEjaSU2FpcrODDV5q9uOFUgK8jtnFsC1+5+7xaHYmY5GZTQOlj5R8O5d93N12kCafRg1a09fF3goG+e+bP2bToOTG83Eci7uHgngnFamuL5L7vyMubIpvdxfDu/svMl4PfbI4tkYSyzlcPhZb0zDqaU5nuiYPiCPiGz1ynKPAnovJcTjTIe07v7DLqvE9VAjwxOo9QOi24XkS+ZnPz4ccn8iPoyPEAgFpBB5Eag+S8x31P67N5s+7YszsfbuIwx97eaB1bdtPfYV5vJieJiHPOhe2FxA/tQxu/FHPPVEfYsLx5H6FYgEUljOsOaigEk6FHoFEhAhIxwK73Nd+vQfPP+RypaVju/8At2/Nm+5kRhwkhMiuDXkajerf7KCzDnwMn/0/Neb43GPkcXOcSTzJNkrviH2dfYq+eG3am/AcldCTm7kYnijijUEcny9BqokpNqaRRUeRhPJaYsyZEzlsaP38/NP4LRZO9O2TsIDCDEm8zpiz+6GX9q7mJY9onczdskaxkB8KdFhLKmDD96s9lbDlnNRt06uOjR5lUbxvhE0uEVxkQIGVoBqtxu/u2GN4uIoACw13d3u/JSMNsXDYCPjTvBIHwncge6NvU+K853u3+finZQTHD+6wc3eL6V0Nn43Li/D8mPNtepaYcF4/gu99PdBz3FhzTRoX/l3rzx78xvvPM8yukkZFOfyPwQuToyT3fatcYpcf7Mkr5V/A1zsh0Naf3inNbmF6+ZUjDYAXQ1PU868yjLJGavMADTjy9iOtdg7t1bHYHCFwJHIctOvgtRtpvvuv/Kw9/wDl4lmn4jOaY4sZ0aB9ZWm20Pff4eH/APbxLPkbatmzZ1FSpef2IFJUnAIgLObRJJwCSdChKRSKCUYCst3/ANu35k33EirVY7A/bj5k/wBxIjHmhZ9L9CtlYAe8qGYef1qdkOQnquWHaSKcOfNVRlSBJWyt4F2RyCuNj4cNwuJkFZnZIY7Fm3m3V/dbz8VBxMNu0+D+Sut1tjSYhxrWOLtkdMx0Hr0+padba4GWUEuZf7pxR8N2Em0ZIQWO+TIAB6joK/3UuXcSQOpuVwvR117QnYbZHQj2q+wGzn5aDn5arVzqpUY4vKqmv+gZJ7p3CVeTIGF3MiYQZjZ6MHU86XfeDejD7PjAIGauxCyrPcXdyrN6N9o8K1zICHzHQv5hnTn1cvJNoYt8smeQlznHmSSb9a244RhwgjJkc58Zv+Pf+S62rtqbHyF8xAa34LLpjR3eJVBks2RWvXuXZjiK69w6eZSxLroaaakAdfFFWmWVFx9DjIQCLJOmg7vyXBz6NHV3cOiRac1jVx5nuHh4qxw8cfEGYZQAfWaTuWlFcYub8BjLLeQa0DTxd+JVcCTQddnXyUnaOKzy03RjNGj7SV2eWlzSByAvxP4JYtpcVzDNKTpPl/YMOyiK7tbWs21+1/hwfcRKkxY7LRGygR2na+wK721+1/hwfcRKictUb99zbhhonXl+CCE5AJBUmscgiEEQBQRKSARqst3h7+35k/3Eiriu+BxpieHtDSRmFOBLSHNLCDRHRxUTpgkri0ibhcHQt2o6BB+H7Joa8k7/ALRH/kwaeE39ROO8hP8AwIPZL+EiKjBCPX4FccFS2242GkhYZA3M15pzeR7PJzb0PM6LMHeD/u8Hsm/qqww2/wDNG0NZHAGjkMsn4yK2DhF3Zny48k46Uj0F+LjAzZCNLOYZQPMlYfebfOSW4oLazUOcNCR3eAUXF79yytyvjhIPMVKPbUgVc7bbeXo8Ff8AiP6yOTJq4JlWHZXB3JX/ACZvE4dziTz7u7zXIYPSzyHUrTfpZnL0aEeRxA+yZcjiors4WH+bE/1kqnSqy+WK3dfQzUsAsd/Tw8VHkjN5Ret2VrTiobv0WG/n4n+smekQ/wDSxfz4n+snWReJW8En2MtBhMnMdE5pAfnIvLyHitRLiYXGzhYj/ExP9VMMsH/SR/4mJ/qqbxPmybiS5L6GWZDRzHqVKw+znPk7OjbBJ8Ffumw554SPTl75if6i6elQ/wDTM17pcQP/AJEJZPBkjgfdfQhy41lCNhsagkdANDqrHb59/d8yGv8ABjXFkuHHLCR/4mI/qJmPxfFeXlobYaA0WQA1rWAam+TQqmopUjTHU5XJe+BHSCQRCQtHBJIFBMgBKQSKSAREIEIoqEGIJ9JqAQUikiECApBFJQgkkgioECFIlBEgqQIRSQINTghSQUIOQKVpEogEAigEVADgghaKZAHFBEoFAIkUy0QVCGi2XhWSwCAtbxZM78O+gDmZTRET1a+pAL/eAXVuwBK9z3WGXO1vDDRph4wXOOlEuNADmSXG9Nc76Q7s9p3Z+D2j2evZ+T05IjFPAoPdXa0zGu1o7r1696t1ruindyu0y8Zus1zG5XO4jmYamkANEmIkLWhx1oZBm/8A2lyw+wWS8RsZkL48oGYNDXudO2FpHUNpxNa1l5qnOKf8t37p+EebdGnn06d3RScLtd7CX250hIIeXuPK6zA/Do5XCzoWjmhqj4E05F3Hu2czjvYH+9Mc65D8hrsubQHUmgNDq4K12lsmN8ocKjjOCbP723sAtjymro0XtrlZLu8rOMncAQHEA8wCaPmOvrT342Qii95FZaLnEZbBy1fKwDXgEFJVyGcJXaZoWbosMhYZHipoYjbG3bojLKR2v3KPqHXkq3YeDzvd8FsbRmlkkY14jjB1NOBGc6ADmSa71BO0JbviPuybzuu3DKTd8yNL7kIMdIwEMe9gPMNc5oJHK6OqmqN8EDTOmmy5xMMMwlnIMETOG2NrI2W4OzgE6gFx4biTy0PdSkHdhr38MvylhwkWkTQXPntzr7Xac3t6/wBjnos5PjnvvM97rIJzOcbIBAJs8wCR60/9Jy3m4smbMHXndeasodd86NX3Ka490Ddz7P3wLT/s8wx8QSOyBuJeSWAdmJzWR1rze54HhRTZ9mVioIBRPvDScjW2ZCHODxZzEZ6s/JrooT9qu4XCBcAQM+Z5cDTsxyCuyHOyuPOy0arh+kJM/E4j+Jzz5nZ+7R12o5R7IKjPu/H/AMLHEYFs2IxBjAZDGZn9kDKI4zoGgUCTbB/esqZDum1zq4pFuwrRbASDiGZyD2ubWgk+AvTkqX9Ky2DxX2A4A5jydo4eRoX30mx7RlabbI8HMX2HG85Bbnv5VEi+amqPdE0TqkyfJsZjYnSGU1lLo6aKceKYxGe1YfQznuBHeFUUrXF7cD4jEGU0lhaCQ4RuA7ZjNZu2dTZPrOqqksq7DQ1V8wkUEQUo4QkgEUyAOTU4hNQCBIJFJAIbStC0rUsgUkkrUIBIopIgAkkkgEaUkSggQRSQSKgR1pFBJEAULSQQIORCaEVABCSQSTIBcnZLbOrvq/JL9Ds73f8Ap/JJJadKMzmxp2Ozvd7R+S5u2U3vd9X5JJIaUFTYw7Ob3u+r8kz0Bvefq/JFJDShtTGvwYHU/V+SXoY7z9X5IJIaUHUxeiDvP1I+hjvP1fkkkmUUS2J+EHj0+xM9HHikkkcUG2A4YeP1Lm6AeKCSGlDJsBiHigY0kkNKLAcNFrEklNKFFkQyJJIUiIQYjkSSUpEHtj1QSSTJISXM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8" name="Picture 16" descr="https://www.floridabooks.net/catalog/images/mary_mcleod_betune_cov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00" y="3048000"/>
            <a:ext cx="1016715" cy="153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cabinet fd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4070719" cy="3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ack cabinet fd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800031" cy="2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lack cabinet fd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77" y="3581400"/>
            <a:ext cx="3995738" cy="29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236</TotalTime>
  <Words>904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LIFE IN THE GREAT DEPRESSION</vt:lpstr>
      <vt:lpstr>WOMEN IN THE DEPRESSION</vt:lpstr>
      <vt:lpstr>WOMEN IN THE WORKPLACE</vt:lpstr>
      <vt:lpstr>AN ACTIVE FIRST LADY</vt:lpstr>
      <vt:lpstr>PowerPoint Presentation</vt:lpstr>
      <vt:lpstr>AFRICAN AMERICANS IN THE DEPRESSION</vt:lpstr>
      <vt:lpstr>SOUTH AND NORTH</vt:lpstr>
      <vt:lpstr>FDR’S MIXED RECORD</vt:lpstr>
      <vt:lpstr>PowerPoint Presentation</vt:lpstr>
      <vt:lpstr>A SYMBOLIC MOMENT</vt:lpstr>
      <vt:lpstr>MEXICAN IMMIGRANTS ARE DEPORTED</vt:lpstr>
      <vt:lpstr>THE INDIAN NEW DEAL</vt:lpstr>
      <vt:lpstr>ARTS AND MEDIA OF THE DEPRESSION</vt:lpstr>
      <vt:lpstr>VISUAL ARTS</vt:lpstr>
      <vt:lpstr>MOVIES</vt:lpstr>
      <vt:lpstr>RADIO</vt:lpstr>
    </vt:vector>
  </TitlesOfParts>
  <Company>Arlington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GREAT DEPRESSION</dc:title>
  <dc:creator>sean murphy</dc:creator>
  <cp:lastModifiedBy>Amanda Clemenza</cp:lastModifiedBy>
  <cp:revision>26</cp:revision>
  <cp:lastPrinted>2017-02-01T14:03:41Z</cp:lastPrinted>
  <dcterms:created xsi:type="dcterms:W3CDTF">2013-03-07T16:24:16Z</dcterms:created>
  <dcterms:modified xsi:type="dcterms:W3CDTF">2019-02-05T16:42:14Z</dcterms:modified>
</cp:coreProperties>
</file>