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Lst>
  <p:sldSz cy="10058400" cx="7772400"/>
  <p:notesSz cx="6858000" cy="9144000"/>
  <p:embeddedFontLst>
    <p:embeddedFont>
      <p:font typeface="Englebert"/>
      <p:regular r:id="rId8"/>
    </p:embeddedFont>
    <p:embeddedFont>
      <p:font typeface="Poppins"/>
      <p:regular r:id="rId9"/>
      <p:bold r:id="rId10"/>
      <p:italic r:id="rId11"/>
      <p:boldItalic r:id="rId12"/>
    </p:embeddedFont>
    <p:embeddedFont>
      <p:font typeface="Arial Narrow"/>
      <p:regular r:id="rId13"/>
      <p:bold r:id="rId14"/>
      <p:italic r:id="rId15"/>
      <p:boldItalic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Poppins-italic.fntdata"/><Relationship Id="rId10" Type="http://schemas.openxmlformats.org/officeDocument/2006/relationships/font" Target="fonts/Poppins-bold.fntdata"/><Relationship Id="rId13" Type="http://schemas.openxmlformats.org/officeDocument/2006/relationships/font" Target="fonts/ArialNarrow-regular.fntdata"/><Relationship Id="rId12" Type="http://schemas.openxmlformats.org/officeDocument/2006/relationships/font" Target="fonts/Poppins-bold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Poppins-regular.fntdata"/><Relationship Id="rId15" Type="http://schemas.openxmlformats.org/officeDocument/2006/relationships/font" Target="fonts/ArialNarrow-italic.fntdata"/><Relationship Id="rId14" Type="http://schemas.openxmlformats.org/officeDocument/2006/relationships/font" Target="fonts/ArialNarrow-bold.fntdata"/><Relationship Id="rId16" Type="http://schemas.openxmlformats.org/officeDocument/2006/relationships/font" Target="fonts/ArialNarrow-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font" Target="fonts/Englebert-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24f5a17a5ff_6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24f5a17a5ff_6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3.png"/><Relationship Id="rId5"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s://www.amazon.com/Case-King-Sized-Zipper-Binder/dp/B0B36JB1ZT/ref=sr_1_1?crid=3MJZEYYUNCPHZ&amp;dib=eyJ2IjoiMSJ9.x12fDJ_HnSibuVrh9FxWlsYELGw9XWbDJJ0GZ_OaNJyl-qTwbYkfrGv0LHjWwZ76G5IbAdxCw6k8N-NMJvmFwQGpGjNlhnlZZgLmrh2I7jjR1VI6VaFvbUU3mokjaRGMmPOtBSZNn22bAbzCfJVHLBJTXVLQRHtN8l5XiKqxwO278uQ8k-4PAZmhxYO7hgCXW4S_CxuglmCBBTmFF2amyLWI3cDmdqOWPiLXkTpR0aOKDBBBqqhXImknGui7tOWLjSiZClHyCuogItlo7uEA30hJzbbMwWJpTuzSJjVZzoQ.klPutHWuZkkxMk299CgEmNqFySq5TB65ZMCjf3_w6sM&amp;dib_tag=se&amp;keywords=d%2Bring%2Bcase%2Bit&amp;qid=1718045298&amp;sprefix=d%2Bring%2Bcase%2Bit%2Caps%2C187&amp;sr=8-1&amp;th=1"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3456988" y="271500"/>
            <a:ext cx="858426" cy="1119900"/>
          </a:xfrm>
          <a:prstGeom prst="rect">
            <a:avLst/>
          </a:prstGeom>
          <a:noFill/>
          <a:ln>
            <a:noFill/>
          </a:ln>
        </p:spPr>
      </p:pic>
      <p:sp>
        <p:nvSpPr>
          <p:cNvPr id="55" name="Google Shape;55;p13"/>
          <p:cNvSpPr txBox="1"/>
          <p:nvPr>
            <p:ph type="title"/>
          </p:nvPr>
        </p:nvSpPr>
        <p:spPr>
          <a:xfrm>
            <a:off x="264945" y="1391396"/>
            <a:ext cx="7242600" cy="1119900"/>
          </a:xfrm>
          <a:prstGeom prst="rect">
            <a:avLst/>
          </a:prstGeom>
        </p:spPr>
        <p:txBody>
          <a:bodyPr anchorCtr="0" anchor="t" bIns="91425" lIns="91425" spcFirstLastPara="1" rIns="91425" wrap="square" tIns="91425">
            <a:normAutofit/>
          </a:bodyPr>
          <a:lstStyle/>
          <a:p>
            <a:pPr indent="0" lvl="0" marL="0" rtl="0" algn="ctr">
              <a:lnSpc>
                <a:spcPct val="115000"/>
              </a:lnSpc>
              <a:spcBef>
                <a:spcPts val="0"/>
              </a:spcBef>
              <a:spcAft>
                <a:spcPts val="0"/>
              </a:spcAft>
              <a:buClr>
                <a:schemeClr val="dk1"/>
              </a:buClr>
              <a:buSzPts val="1100"/>
              <a:buFont typeface="Arial"/>
              <a:buNone/>
            </a:pPr>
            <a:r>
              <a:rPr b="1" lang="en" sz="4700">
                <a:latin typeface="Englebert"/>
                <a:ea typeface="Englebert"/>
                <a:cs typeface="Englebert"/>
                <a:sym typeface="Englebert"/>
              </a:rPr>
              <a:t>WELCOME TO FIFTH GRADE!</a:t>
            </a:r>
            <a:endParaRPr b="1" sz="3400">
              <a:latin typeface="Englebert"/>
              <a:ea typeface="Englebert"/>
              <a:cs typeface="Englebert"/>
              <a:sym typeface="Englebert"/>
            </a:endParaRPr>
          </a:p>
        </p:txBody>
      </p:sp>
      <p:sp>
        <p:nvSpPr>
          <p:cNvPr id="56" name="Google Shape;56;p13"/>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en" sz="1200">
                <a:solidFill>
                  <a:schemeClr val="dk1"/>
                </a:solidFill>
                <a:latin typeface="Poppins"/>
                <a:ea typeface="Poppins"/>
                <a:cs typeface="Poppins"/>
                <a:sym typeface="Poppins"/>
              </a:rPr>
              <a:t>Dear Fifth Graders, Parents, and Guardians,</a:t>
            </a:r>
            <a:endParaRPr sz="1200">
              <a:solidFill>
                <a:schemeClr val="dk1"/>
              </a:solidFill>
              <a:latin typeface="Poppins"/>
              <a:ea typeface="Poppins"/>
              <a:cs typeface="Poppins"/>
              <a:sym typeface="Poppins"/>
            </a:endParaRPr>
          </a:p>
          <a:p>
            <a:pPr indent="0" lvl="0" marL="0" rtl="0" algn="l">
              <a:spcBef>
                <a:spcPts val="0"/>
              </a:spcBef>
              <a:spcAft>
                <a:spcPts val="0"/>
              </a:spcAft>
              <a:buClr>
                <a:schemeClr val="dk1"/>
              </a:buClr>
              <a:buSzPts val="1100"/>
              <a:buFont typeface="Arial"/>
              <a:buNone/>
            </a:pPr>
            <a:r>
              <a:t/>
            </a:r>
            <a:endParaRPr sz="1200">
              <a:solidFill>
                <a:schemeClr val="dk1"/>
              </a:solidFill>
              <a:latin typeface="Poppins"/>
              <a:ea typeface="Poppins"/>
              <a:cs typeface="Poppins"/>
              <a:sym typeface="Poppins"/>
            </a:endParaRPr>
          </a:p>
          <a:p>
            <a:pPr indent="0" lvl="0" marL="0" rtl="0" algn="l">
              <a:spcBef>
                <a:spcPts val="0"/>
              </a:spcBef>
              <a:spcAft>
                <a:spcPts val="0"/>
              </a:spcAft>
              <a:buClr>
                <a:schemeClr val="dk1"/>
              </a:buClr>
              <a:buSzPts val="1100"/>
              <a:buFont typeface="Arial"/>
              <a:buNone/>
            </a:pPr>
            <a:r>
              <a:rPr lang="en" sz="1200">
                <a:solidFill>
                  <a:schemeClr val="dk1"/>
                </a:solidFill>
                <a:latin typeface="Poppins"/>
                <a:ea typeface="Poppins"/>
                <a:cs typeface="Poppins"/>
                <a:sym typeface="Poppins"/>
              </a:rPr>
              <a:t>We are SO EXCITED to be writing to you as your new fifth grade teachers!  Our goal is to support you in your </a:t>
            </a:r>
            <a:r>
              <a:rPr lang="en" sz="1200">
                <a:solidFill>
                  <a:schemeClr val="dk1"/>
                </a:solidFill>
                <a:latin typeface="Poppins"/>
                <a:ea typeface="Poppins"/>
                <a:cs typeface="Poppins"/>
                <a:sym typeface="Poppins"/>
              </a:rPr>
              <a:t>fifth grade year and </a:t>
            </a:r>
            <a:r>
              <a:rPr lang="en" sz="1200">
                <a:solidFill>
                  <a:schemeClr val="dk1"/>
                </a:solidFill>
                <a:latin typeface="Poppins"/>
                <a:ea typeface="Poppins"/>
                <a:cs typeface="Poppins"/>
                <a:sym typeface="Poppins"/>
              </a:rPr>
              <a:t>build a relationship with each of you.   Together we will create a learning environment that is encouraging and collaborative.  This is going to be an amazing year!</a:t>
            </a:r>
            <a:endParaRPr sz="1200">
              <a:solidFill>
                <a:schemeClr val="dk1"/>
              </a:solidFill>
              <a:latin typeface="Poppins"/>
              <a:ea typeface="Poppins"/>
              <a:cs typeface="Poppins"/>
              <a:sym typeface="Poppins"/>
            </a:endParaRPr>
          </a:p>
          <a:p>
            <a:pPr indent="0" lvl="0" marL="0" rtl="0" algn="l">
              <a:spcBef>
                <a:spcPts val="0"/>
              </a:spcBef>
              <a:spcAft>
                <a:spcPts val="0"/>
              </a:spcAft>
              <a:buClr>
                <a:schemeClr val="dk1"/>
              </a:buClr>
              <a:buSzPts val="1100"/>
              <a:buFont typeface="Arial"/>
              <a:buNone/>
            </a:pPr>
            <a:r>
              <a:t/>
            </a:r>
            <a:endParaRPr sz="1200">
              <a:solidFill>
                <a:schemeClr val="dk1"/>
              </a:solidFill>
              <a:latin typeface="Poppins"/>
              <a:ea typeface="Poppins"/>
              <a:cs typeface="Poppins"/>
              <a:sym typeface="Poppins"/>
            </a:endParaRPr>
          </a:p>
          <a:p>
            <a:pPr indent="0" lvl="0" marL="0" rtl="0" algn="l">
              <a:spcBef>
                <a:spcPts val="0"/>
              </a:spcBef>
              <a:spcAft>
                <a:spcPts val="0"/>
              </a:spcAft>
              <a:buClr>
                <a:schemeClr val="dk1"/>
              </a:buClr>
              <a:buSzPts val="1100"/>
              <a:buFont typeface="Arial"/>
              <a:buNone/>
            </a:pPr>
            <a:r>
              <a:rPr lang="en" sz="1200">
                <a:solidFill>
                  <a:schemeClr val="dk1"/>
                </a:solidFill>
                <a:latin typeface="Poppins"/>
                <a:ea typeface="Poppins"/>
                <a:cs typeface="Poppins"/>
                <a:sym typeface="Poppins"/>
              </a:rPr>
              <a:t>As fifth graders, there is so much to learn.  We will continue to spend the summer getting ready and preparing for all that we will be doing!  Please read daily and practice your math facts.  This will be beneficial as you prepare for the upcoming school year. </a:t>
            </a:r>
            <a:endParaRPr sz="1200">
              <a:solidFill>
                <a:schemeClr val="dk1"/>
              </a:solidFill>
              <a:latin typeface="Poppins"/>
              <a:ea typeface="Poppins"/>
              <a:cs typeface="Poppins"/>
              <a:sym typeface="Poppins"/>
            </a:endParaRPr>
          </a:p>
          <a:p>
            <a:pPr indent="0" lvl="0" marL="0" rtl="0" algn="l">
              <a:spcBef>
                <a:spcPts val="0"/>
              </a:spcBef>
              <a:spcAft>
                <a:spcPts val="0"/>
              </a:spcAft>
              <a:buClr>
                <a:schemeClr val="dk1"/>
              </a:buClr>
              <a:buSzPts val="1100"/>
              <a:buFont typeface="Arial"/>
              <a:buNone/>
            </a:pPr>
            <a:r>
              <a:t/>
            </a:r>
            <a:endParaRPr sz="1200">
              <a:solidFill>
                <a:schemeClr val="dk1"/>
              </a:solidFill>
              <a:latin typeface="Poppins"/>
              <a:ea typeface="Poppins"/>
              <a:cs typeface="Poppins"/>
              <a:sym typeface="Poppins"/>
            </a:endParaRPr>
          </a:p>
          <a:p>
            <a:pPr indent="0" lvl="0" marL="0" rtl="0" algn="l">
              <a:spcBef>
                <a:spcPts val="0"/>
              </a:spcBef>
              <a:spcAft>
                <a:spcPts val="0"/>
              </a:spcAft>
              <a:buClr>
                <a:schemeClr val="dk1"/>
              </a:buClr>
              <a:buSzPts val="1100"/>
              <a:buFont typeface="Arial"/>
              <a:buNone/>
            </a:pPr>
            <a:r>
              <a:rPr lang="en" sz="1200">
                <a:solidFill>
                  <a:schemeClr val="dk1"/>
                </a:solidFill>
                <a:latin typeface="Poppins"/>
                <a:ea typeface="Poppins"/>
                <a:cs typeface="Poppins"/>
                <a:sym typeface="Poppins"/>
              </a:rPr>
              <a:t>On the back of this letter, you will find a list of school supplies that you will need.  Please keep in mind that some of the materials will need replenishing as the year progresses.  </a:t>
            </a:r>
            <a:r>
              <a:rPr lang="en" sz="1200">
                <a:solidFill>
                  <a:schemeClr val="dk1"/>
                </a:solidFill>
                <a:latin typeface="Poppins"/>
                <a:ea typeface="Poppins"/>
                <a:cs typeface="Poppins"/>
                <a:sym typeface="Poppins"/>
              </a:rPr>
              <a:t>You will be rotating into subject areas, and it is important that you have your classroom supplies with you for each class. Thank you in advance for bringing these supplies to school. </a:t>
            </a:r>
            <a:endParaRPr sz="1200">
              <a:solidFill>
                <a:schemeClr val="dk1"/>
              </a:solidFill>
              <a:latin typeface="Poppins"/>
              <a:ea typeface="Poppins"/>
              <a:cs typeface="Poppins"/>
              <a:sym typeface="Poppins"/>
            </a:endParaRPr>
          </a:p>
          <a:p>
            <a:pPr indent="0" lvl="0" marL="0" rtl="0" algn="l">
              <a:spcBef>
                <a:spcPts val="0"/>
              </a:spcBef>
              <a:spcAft>
                <a:spcPts val="0"/>
              </a:spcAft>
              <a:buClr>
                <a:schemeClr val="dk1"/>
              </a:buClr>
              <a:buSzPts val="1100"/>
              <a:buFont typeface="Arial"/>
              <a:buNone/>
            </a:pPr>
            <a:r>
              <a:t/>
            </a:r>
            <a:endParaRPr sz="1200">
              <a:solidFill>
                <a:schemeClr val="dk1"/>
              </a:solidFill>
              <a:latin typeface="Poppins"/>
              <a:ea typeface="Poppins"/>
              <a:cs typeface="Poppins"/>
              <a:sym typeface="Poppins"/>
            </a:endParaRPr>
          </a:p>
          <a:p>
            <a:pPr indent="0" lvl="0" marL="0" rtl="0" algn="l">
              <a:spcBef>
                <a:spcPts val="0"/>
              </a:spcBef>
              <a:spcAft>
                <a:spcPts val="0"/>
              </a:spcAft>
              <a:buClr>
                <a:schemeClr val="dk1"/>
              </a:buClr>
              <a:buSzPts val="1100"/>
              <a:buFont typeface="Arial"/>
              <a:buNone/>
            </a:pPr>
            <a:r>
              <a:rPr lang="en" sz="1200">
                <a:solidFill>
                  <a:schemeClr val="dk1"/>
                </a:solidFill>
                <a:latin typeface="Poppins"/>
                <a:ea typeface="Poppins"/>
                <a:cs typeface="Poppins"/>
                <a:sym typeface="Poppins"/>
              </a:rPr>
              <a:t>In addition to the supplies on the reverse of this page, we  would also like to ask that students come to school daily with a book they may read silently (may be borrowed from school) and a fully charged chromebook.  </a:t>
            </a:r>
            <a:endParaRPr sz="1200">
              <a:solidFill>
                <a:schemeClr val="dk1"/>
              </a:solidFill>
              <a:latin typeface="Poppins"/>
              <a:ea typeface="Poppins"/>
              <a:cs typeface="Poppins"/>
              <a:sym typeface="Poppins"/>
            </a:endParaRPr>
          </a:p>
          <a:p>
            <a:pPr indent="0" lvl="0" marL="0" rtl="0" algn="l">
              <a:spcBef>
                <a:spcPts val="0"/>
              </a:spcBef>
              <a:spcAft>
                <a:spcPts val="0"/>
              </a:spcAft>
              <a:buClr>
                <a:schemeClr val="dk1"/>
              </a:buClr>
              <a:buSzPts val="1100"/>
              <a:buFont typeface="Arial"/>
              <a:buNone/>
            </a:pPr>
            <a:r>
              <a:t/>
            </a:r>
            <a:endParaRPr sz="1200">
              <a:solidFill>
                <a:schemeClr val="dk1"/>
              </a:solidFill>
              <a:latin typeface="Poppins"/>
              <a:ea typeface="Poppins"/>
              <a:cs typeface="Poppins"/>
              <a:sym typeface="Poppins"/>
            </a:endParaRPr>
          </a:p>
          <a:p>
            <a:pPr indent="0" lvl="0" marL="0" rtl="0" algn="l">
              <a:spcBef>
                <a:spcPts val="0"/>
              </a:spcBef>
              <a:spcAft>
                <a:spcPts val="0"/>
              </a:spcAft>
              <a:buClr>
                <a:schemeClr val="dk1"/>
              </a:buClr>
              <a:buSzPts val="1100"/>
              <a:buFont typeface="Arial"/>
              <a:buNone/>
            </a:pPr>
            <a:r>
              <a:rPr lang="en" sz="1200">
                <a:solidFill>
                  <a:schemeClr val="dk1"/>
                </a:solidFill>
                <a:latin typeface="Poppins"/>
                <a:ea typeface="Poppins"/>
                <a:cs typeface="Poppins"/>
                <a:sym typeface="Poppins"/>
              </a:rPr>
              <a:t>Enjoy the rest of your summer.  We cannot wait to meet you, and watch you grow and learn this school year!</a:t>
            </a:r>
            <a:endParaRPr sz="1200">
              <a:solidFill>
                <a:schemeClr val="dk1"/>
              </a:solidFill>
              <a:latin typeface="Poppins"/>
              <a:ea typeface="Poppins"/>
              <a:cs typeface="Poppins"/>
              <a:sym typeface="Poppins"/>
            </a:endParaRPr>
          </a:p>
          <a:p>
            <a:pPr indent="0" lvl="0" marL="0" rtl="0" algn="l">
              <a:spcBef>
                <a:spcPts val="0"/>
              </a:spcBef>
              <a:spcAft>
                <a:spcPts val="0"/>
              </a:spcAft>
              <a:buClr>
                <a:schemeClr val="dk1"/>
              </a:buClr>
              <a:buSzPts val="1100"/>
              <a:buFont typeface="Arial"/>
              <a:buNone/>
            </a:pPr>
            <a:r>
              <a:t/>
            </a:r>
            <a:endParaRPr sz="1200">
              <a:solidFill>
                <a:schemeClr val="dk1"/>
              </a:solidFill>
              <a:latin typeface="Poppins"/>
              <a:ea typeface="Poppins"/>
              <a:cs typeface="Poppins"/>
              <a:sym typeface="Poppins"/>
            </a:endParaRPr>
          </a:p>
          <a:p>
            <a:pPr indent="0" lvl="0" marL="0" rtl="0" algn="l">
              <a:spcBef>
                <a:spcPts val="0"/>
              </a:spcBef>
              <a:spcAft>
                <a:spcPts val="0"/>
              </a:spcAft>
              <a:buClr>
                <a:schemeClr val="dk1"/>
              </a:buClr>
              <a:buSzPts val="1100"/>
              <a:buFont typeface="Arial"/>
              <a:buNone/>
            </a:pPr>
            <a:r>
              <a:rPr b="1" lang="en" sz="1000">
                <a:solidFill>
                  <a:schemeClr val="dk1"/>
                </a:solidFill>
                <a:latin typeface="Poppins"/>
                <a:ea typeface="Poppins"/>
                <a:cs typeface="Poppins"/>
                <a:sym typeface="Poppins"/>
              </a:rPr>
              <a:t>Team A</a:t>
            </a:r>
            <a:r>
              <a:rPr lang="en" sz="1000">
                <a:solidFill>
                  <a:schemeClr val="dk1"/>
                </a:solidFill>
                <a:latin typeface="Poppins"/>
                <a:ea typeface="Poppins"/>
                <a:cs typeface="Poppins"/>
                <a:sym typeface="Poppins"/>
              </a:rPr>
              <a:t> - Mr. Platt (ELA), Ms. Dolah (Math), Mrs. Wirszyla (Science)</a:t>
            </a:r>
            <a:endParaRPr sz="1000">
              <a:solidFill>
                <a:schemeClr val="dk1"/>
              </a:solidFill>
              <a:latin typeface="Poppins"/>
              <a:ea typeface="Poppins"/>
              <a:cs typeface="Poppins"/>
              <a:sym typeface="Poppins"/>
            </a:endParaRPr>
          </a:p>
          <a:p>
            <a:pPr indent="0" lvl="0" marL="0" rtl="0" algn="l">
              <a:spcBef>
                <a:spcPts val="0"/>
              </a:spcBef>
              <a:spcAft>
                <a:spcPts val="0"/>
              </a:spcAft>
              <a:buClr>
                <a:schemeClr val="dk1"/>
              </a:buClr>
              <a:buSzPts val="1100"/>
              <a:buFont typeface="Arial"/>
              <a:buNone/>
            </a:pPr>
            <a:r>
              <a:rPr b="1" lang="en" sz="1000">
                <a:solidFill>
                  <a:schemeClr val="dk1"/>
                </a:solidFill>
                <a:latin typeface="Poppins"/>
                <a:ea typeface="Poppins"/>
                <a:cs typeface="Poppins"/>
                <a:sym typeface="Poppins"/>
              </a:rPr>
              <a:t>Team B</a:t>
            </a:r>
            <a:r>
              <a:rPr lang="en" sz="1000">
                <a:solidFill>
                  <a:schemeClr val="dk1"/>
                </a:solidFill>
                <a:latin typeface="Poppins"/>
                <a:ea typeface="Poppins"/>
                <a:cs typeface="Poppins"/>
                <a:sym typeface="Poppins"/>
              </a:rPr>
              <a:t> - Mrs. Boland (ELA), Mrs. Scardaci (Math), Mrs. Cobb (Science), Mrs. Holzapfel (Special Education)</a:t>
            </a:r>
            <a:endParaRPr sz="1000">
              <a:solidFill>
                <a:schemeClr val="dk1"/>
              </a:solidFill>
              <a:latin typeface="Poppins"/>
              <a:ea typeface="Poppins"/>
              <a:cs typeface="Poppins"/>
              <a:sym typeface="Poppins"/>
            </a:endParaRPr>
          </a:p>
          <a:p>
            <a:pPr indent="0" lvl="0" marL="0" rtl="0" algn="l">
              <a:spcBef>
                <a:spcPts val="0"/>
              </a:spcBef>
              <a:spcAft>
                <a:spcPts val="0"/>
              </a:spcAft>
              <a:buClr>
                <a:schemeClr val="dk1"/>
              </a:buClr>
              <a:buSzPts val="1100"/>
              <a:buFont typeface="Arial"/>
              <a:buNone/>
            </a:pPr>
            <a:r>
              <a:rPr b="1" lang="en" sz="1000">
                <a:solidFill>
                  <a:schemeClr val="dk1"/>
                </a:solidFill>
                <a:latin typeface="Poppins"/>
                <a:ea typeface="Poppins"/>
                <a:cs typeface="Poppins"/>
                <a:sym typeface="Poppins"/>
              </a:rPr>
              <a:t>Both Teams</a:t>
            </a:r>
            <a:r>
              <a:rPr lang="en" sz="1000">
                <a:solidFill>
                  <a:schemeClr val="dk1"/>
                </a:solidFill>
                <a:latin typeface="Poppins"/>
                <a:ea typeface="Poppins"/>
                <a:cs typeface="Poppins"/>
                <a:sym typeface="Poppins"/>
              </a:rPr>
              <a:t> - Mrs. Lauchairre and/or Ms. </a:t>
            </a:r>
            <a:r>
              <a:rPr lang="en" sz="1000">
                <a:solidFill>
                  <a:srgbClr val="3C4043"/>
                </a:solidFill>
                <a:latin typeface="Poppins"/>
                <a:ea typeface="Poppins"/>
                <a:cs typeface="Poppins"/>
                <a:sym typeface="Poppins"/>
              </a:rPr>
              <a:t>Belanger Reyes (ENL)</a:t>
            </a:r>
            <a:endParaRPr sz="1000">
              <a:solidFill>
                <a:schemeClr val="dk1"/>
              </a:solidFill>
              <a:latin typeface="Poppins"/>
              <a:ea typeface="Poppins"/>
              <a:cs typeface="Poppins"/>
              <a:sym typeface="Poppins"/>
            </a:endParaRPr>
          </a:p>
          <a:p>
            <a:pPr indent="0" lvl="0" marL="0" rtl="0" algn="l">
              <a:spcBef>
                <a:spcPts val="0"/>
              </a:spcBef>
              <a:spcAft>
                <a:spcPts val="0"/>
              </a:spcAft>
              <a:buClr>
                <a:schemeClr val="dk1"/>
              </a:buClr>
              <a:buSzPts val="1100"/>
              <a:buFont typeface="Arial"/>
              <a:buNone/>
            </a:pPr>
            <a:r>
              <a:t/>
            </a:r>
            <a:endParaRPr sz="1200">
              <a:solidFill>
                <a:schemeClr val="dk1"/>
              </a:solidFill>
              <a:latin typeface="Poppins"/>
              <a:ea typeface="Poppins"/>
              <a:cs typeface="Poppins"/>
              <a:sym typeface="Poppins"/>
            </a:endParaRPr>
          </a:p>
          <a:p>
            <a:pPr indent="0" lvl="0" marL="0" rtl="0" algn="l">
              <a:spcBef>
                <a:spcPts val="0"/>
              </a:spcBef>
              <a:spcAft>
                <a:spcPts val="0"/>
              </a:spcAft>
              <a:buClr>
                <a:schemeClr val="dk1"/>
              </a:buClr>
              <a:buSzPts val="1100"/>
              <a:buFont typeface="Arial"/>
              <a:buNone/>
            </a:pPr>
            <a:r>
              <a:rPr lang="en" sz="1200">
                <a:solidFill>
                  <a:schemeClr val="dk1"/>
                </a:solidFill>
                <a:latin typeface="Poppins"/>
                <a:ea typeface="Poppins"/>
                <a:cs typeface="Poppins"/>
                <a:sym typeface="Poppins"/>
              </a:rPr>
              <a:t>All our best,</a:t>
            </a:r>
            <a:endParaRPr sz="1200">
              <a:solidFill>
                <a:schemeClr val="dk1"/>
              </a:solidFill>
              <a:latin typeface="Poppins"/>
              <a:ea typeface="Poppins"/>
              <a:cs typeface="Poppins"/>
              <a:sym typeface="Poppins"/>
            </a:endParaRPr>
          </a:p>
          <a:p>
            <a:pPr indent="0" lvl="0" marL="0" rtl="0" algn="l">
              <a:spcBef>
                <a:spcPts val="0"/>
              </a:spcBef>
              <a:spcAft>
                <a:spcPts val="0"/>
              </a:spcAft>
              <a:buClr>
                <a:schemeClr val="dk1"/>
              </a:buClr>
              <a:buSzPts val="1100"/>
              <a:buFont typeface="Arial"/>
              <a:buNone/>
            </a:pPr>
            <a:r>
              <a:t/>
            </a:r>
            <a:endParaRPr sz="1200">
              <a:solidFill>
                <a:schemeClr val="dk1"/>
              </a:solidFill>
              <a:latin typeface="Poppins"/>
              <a:ea typeface="Poppins"/>
              <a:cs typeface="Poppins"/>
              <a:sym typeface="Poppins"/>
            </a:endParaRPr>
          </a:p>
          <a:p>
            <a:pPr indent="0" lvl="0" marL="0" rtl="0" algn="l">
              <a:spcBef>
                <a:spcPts val="0"/>
              </a:spcBef>
              <a:spcAft>
                <a:spcPts val="0"/>
              </a:spcAft>
              <a:buClr>
                <a:schemeClr val="dk1"/>
              </a:buClr>
              <a:buSzPts val="1100"/>
              <a:buFont typeface="Arial"/>
              <a:buNone/>
            </a:pPr>
            <a:r>
              <a:rPr lang="en" sz="1200">
                <a:solidFill>
                  <a:schemeClr val="dk1"/>
                </a:solidFill>
                <a:latin typeface="Poppins"/>
                <a:ea typeface="Poppins"/>
                <a:cs typeface="Poppins"/>
                <a:sym typeface="Poppins"/>
              </a:rPr>
              <a:t>The 5th Grade Team </a:t>
            </a:r>
            <a:endParaRPr sz="1200">
              <a:solidFill>
                <a:schemeClr val="dk1"/>
              </a:solidFill>
              <a:latin typeface="Poppins"/>
              <a:ea typeface="Poppins"/>
              <a:cs typeface="Poppins"/>
              <a:sym typeface="Poppins"/>
            </a:endParaRPr>
          </a:p>
          <a:p>
            <a:pPr indent="0" lvl="0" marL="0" rtl="0" algn="l">
              <a:spcBef>
                <a:spcPts val="0"/>
              </a:spcBef>
              <a:spcAft>
                <a:spcPts val="0"/>
              </a:spcAft>
              <a:buClr>
                <a:schemeClr val="dk1"/>
              </a:buClr>
              <a:buSzPts val="1100"/>
              <a:buFont typeface="Arial"/>
              <a:buNone/>
            </a:pPr>
            <a:r>
              <a:t/>
            </a:r>
            <a:endParaRPr sz="1200">
              <a:solidFill>
                <a:schemeClr val="dk1"/>
              </a:solidFill>
              <a:latin typeface="Poppins"/>
              <a:ea typeface="Poppins"/>
              <a:cs typeface="Poppins"/>
              <a:sym typeface="Poppins"/>
            </a:endParaRPr>
          </a:p>
        </p:txBody>
      </p:sp>
      <p:pic>
        <p:nvPicPr>
          <p:cNvPr id="57" name="Google Shape;57;p13"/>
          <p:cNvPicPr preferRelativeResize="0"/>
          <p:nvPr/>
        </p:nvPicPr>
        <p:blipFill>
          <a:blip r:embed="rId4">
            <a:alphaModFix/>
          </a:blip>
          <a:stretch>
            <a:fillRect/>
          </a:stretch>
        </p:blipFill>
        <p:spPr>
          <a:xfrm rot="-1718803">
            <a:off x="23486" y="-128400"/>
            <a:ext cx="1574275" cy="1605500"/>
          </a:xfrm>
          <a:prstGeom prst="rect">
            <a:avLst/>
          </a:prstGeom>
          <a:noFill/>
          <a:ln>
            <a:noFill/>
          </a:ln>
        </p:spPr>
      </p:pic>
      <p:pic>
        <p:nvPicPr>
          <p:cNvPr id="58" name="Google Shape;58;p13"/>
          <p:cNvPicPr preferRelativeResize="0"/>
          <p:nvPr/>
        </p:nvPicPr>
        <p:blipFill>
          <a:blip r:embed="rId4">
            <a:alphaModFix/>
          </a:blip>
          <a:stretch>
            <a:fillRect/>
          </a:stretch>
        </p:blipFill>
        <p:spPr>
          <a:xfrm rot="2251503">
            <a:off x="6189582" y="-120759"/>
            <a:ext cx="1629063" cy="1661364"/>
          </a:xfrm>
          <a:prstGeom prst="rect">
            <a:avLst/>
          </a:prstGeom>
          <a:noFill/>
          <a:ln>
            <a:noFill/>
          </a:ln>
        </p:spPr>
      </p:pic>
      <p:sp>
        <p:nvSpPr>
          <p:cNvPr id="59" name="Google Shape;59;p13"/>
          <p:cNvSpPr txBox="1"/>
          <p:nvPr/>
        </p:nvSpPr>
        <p:spPr>
          <a:xfrm>
            <a:off x="7176325" y="7003425"/>
            <a:ext cx="465900" cy="432300"/>
          </a:xfrm>
          <a:prstGeom prst="rect">
            <a:avLst/>
          </a:prstGeom>
          <a:solidFill>
            <a:schemeClr val="lt1"/>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pic>
        <p:nvPicPr>
          <p:cNvPr id="60" name="Google Shape;60;p13"/>
          <p:cNvPicPr preferRelativeResize="0"/>
          <p:nvPr/>
        </p:nvPicPr>
        <p:blipFill>
          <a:blip r:embed="rId5">
            <a:alphaModFix/>
          </a:blip>
          <a:stretch>
            <a:fillRect/>
          </a:stretch>
        </p:blipFill>
        <p:spPr>
          <a:xfrm>
            <a:off x="4496450" y="7894700"/>
            <a:ext cx="3145775" cy="21637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4"/>
          <p:cNvSpPr txBox="1"/>
          <p:nvPr>
            <p:ph type="title"/>
          </p:nvPr>
        </p:nvSpPr>
        <p:spPr>
          <a:xfrm>
            <a:off x="264900" y="108198"/>
            <a:ext cx="7242600" cy="555300"/>
          </a:xfrm>
          <a:prstGeom prst="rect">
            <a:avLst/>
          </a:prstGeom>
        </p:spPr>
        <p:txBody>
          <a:bodyPr anchorCtr="0" anchor="t" bIns="91425" lIns="91425" spcFirstLastPara="1" rIns="91425" wrap="square" tIns="91425">
            <a:normAutofit fontScale="90000"/>
          </a:bodyPr>
          <a:lstStyle/>
          <a:p>
            <a:pPr indent="0" lvl="0" marL="0" rtl="0" algn="ctr">
              <a:lnSpc>
                <a:spcPct val="115000"/>
              </a:lnSpc>
              <a:spcBef>
                <a:spcPts val="0"/>
              </a:spcBef>
              <a:spcAft>
                <a:spcPts val="0"/>
              </a:spcAft>
              <a:buClr>
                <a:schemeClr val="dk1"/>
              </a:buClr>
              <a:buSzPct val="36666"/>
              <a:buFont typeface="Arial"/>
              <a:buNone/>
            </a:pPr>
            <a:r>
              <a:rPr b="1" lang="en" sz="3000">
                <a:latin typeface="Englebert"/>
                <a:ea typeface="Englebert"/>
                <a:cs typeface="Englebert"/>
                <a:sym typeface="Englebert"/>
              </a:rPr>
              <a:t>FIFTH GRADE Supplies</a:t>
            </a:r>
            <a:endParaRPr b="1" sz="1000">
              <a:latin typeface="Englebert"/>
              <a:ea typeface="Englebert"/>
              <a:cs typeface="Englebert"/>
              <a:sym typeface="Englebert"/>
            </a:endParaRPr>
          </a:p>
        </p:txBody>
      </p:sp>
      <p:sp>
        <p:nvSpPr>
          <p:cNvPr id="66" name="Google Shape;66;p14"/>
          <p:cNvSpPr txBox="1"/>
          <p:nvPr>
            <p:ph idx="1" type="body"/>
          </p:nvPr>
        </p:nvSpPr>
        <p:spPr>
          <a:xfrm>
            <a:off x="133400" y="754400"/>
            <a:ext cx="7425900" cy="8862600"/>
          </a:xfrm>
          <a:prstGeom prst="rect">
            <a:avLst/>
          </a:prstGeom>
        </p:spPr>
        <p:txBody>
          <a:bodyPr anchorCtr="0" anchor="t" bIns="91425" lIns="91425" spcFirstLastPara="1" rIns="91425" wrap="square" tIns="91425">
            <a:normAutofit fontScale="77500" lnSpcReduction="20000"/>
          </a:bodyPr>
          <a:lstStyle/>
          <a:p>
            <a:pPr indent="0" lvl="0" marL="0" rtl="0" algn="l">
              <a:spcBef>
                <a:spcPts val="0"/>
              </a:spcBef>
              <a:spcAft>
                <a:spcPts val="0"/>
              </a:spcAft>
              <a:buNone/>
            </a:pPr>
            <a:r>
              <a:rPr b="1" lang="en" sz="1824" u="sng">
                <a:solidFill>
                  <a:schemeClr val="dk1"/>
                </a:solidFill>
              </a:rPr>
              <a:t>Personal Supplies (Label with child’s name):</a:t>
            </a:r>
            <a:endParaRPr b="1" sz="1324">
              <a:solidFill>
                <a:schemeClr val="dk1"/>
              </a:solidFill>
            </a:endParaRPr>
          </a:p>
          <a:p>
            <a:pPr indent="-317182" lvl="0" marL="457200" rtl="0" algn="l">
              <a:spcBef>
                <a:spcPts val="1200"/>
              </a:spcBef>
              <a:spcAft>
                <a:spcPts val="0"/>
              </a:spcAft>
              <a:buClr>
                <a:schemeClr val="dk1"/>
              </a:buClr>
              <a:buSzPct val="100000"/>
              <a:buChar char="●"/>
            </a:pPr>
            <a:r>
              <a:rPr lang="en" u="sng">
                <a:solidFill>
                  <a:schemeClr val="hlink"/>
                </a:solidFill>
                <a:hlinkClick r:id="rId3"/>
              </a:rPr>
              <a:t>D-Ring Case-It (hyperlinked to the suggested one)</a:t>
            </a:r>
            <a:endParaRPr>
              <a:solidFill>
                <a:schemeClr val="dk1"/>
              </a:solidFill>
            </a:endParaRPr>
          </a:p>
          <a:p>
            <a:pPr indent="-317182" lvl="0" marL="457200" rtl="0" algn="l">
              <a:spcBef>
                <a:spcPts val="0"/>
              </a:spcBef>
              <a:spcAft>
                <a:spcPts val="0"/>
              </a:spcAft>
              <a:buClr>
                <a:schemeClr val="dk1"/>
              </a:buClr>
              <a:buSzPct val="100000"/>
              <a:buChar char="●"/>
            </a:pPr>
            <a:r>
              <a:rPr lang="en">
                <a:solidFill>
                  <a:schemeClr val="dk1"/>
                </a:solidFill>
              </a:rPr>
              <a:t>Sharpened pencils (No. 2) -Non-mechanical, Ticonderoga preferred</a:t>
            </a:r>
            <a:endParaRPr>
              <a:solidFill>
                <a:schemeClr val="dk1"/>
              </a:solidFill>
            </a:endParaRPr>
          </a:p>
          <a:p>
            <a:pPr indent="-317182" lvl="0" marL="457200" rtl="0" algn="l">
              <a:spcBef>
                <a:spcPts val="0"/>
              </a:spcBef>
              <a:spcAft>
                <a:spcPts val="0"/>
              </a:spcAft>
              <a:buClr>
                <a:schemeClr val="dk1"/>
              </a:buClr>
              <a:buSzPct val="100000"/>
              <a:buChar char="●"/>
            </a:pPr>
            <a:r>
              <a:rPr lang="en">
                <a:solidFill>
                  <a:schemeClr val="dk1"/>
                </a:solidFill>
              </a:rPr>
              <a:t>[5] </a:t>
            </a:r>
            <a:r>
              <a:rPr b="1" i="1" lang="en">
                <a:solidFill>
                  <a:schemeClr val="dk1"/>
                </a:solidFill>
                <a:latin typeface="Arial Narrow"/>
                <a:ea typeface="Arial Narrow"/>
                <a:cs typeface="Arial Narrow"/>
                <a:sym typeface="Arial Narrow"/>
              </a:rPr>
              <a:t>Dividers with pockets</a:t>
            </a:r>
            <a:r>
              <a:rPr lang="en">
                <a:solidFill>
                  <a:schemeClr val="dk1"/>
                </a:solidFill>
              </a:rPr>
              <a:t> (ELA, Math, Science, Social Studies and WIN)</a:t>
            </a:r>
            <a:endParaRPr>
              <a:solidFill>
                <a:schemeClr val="dk1"/>
              </a:solidFill>
            </a:endParaRPr>
          </a:p>
          <a:p>
            <a:pPr indent="-317182" lvl="0" marL="457200" rtl="0" algn="l">
              <a:spcBef>
                <a:spcPts val="0"/>
              </a:spcBef>
              <a:spcAft>
                <a:spcPts val="0"/>
              </a:spcAft>
              <a:buClr>
                <a:schemeClr val="dk1"/>
              </a:buClr>
              <a:buSzPct val="100000"/>
              <a:buChar char="●"/>
            </a:pPr>
            <a:r>
              <a:rPr lang="en">
                <a:solidFill>
                  <a:schemeClr val="dk1"/>
                </a:solidFill>
              </a:rPr>
              <a:t>Loose-leaf paper (wide rule is best)</a:t>
            </a:r>
            <a:endParaRPr>
              <a:solidFill>
                <a:schemeClr val="dk1"/>
              </a:solidFill>
            </a:endParaRPr>
          </a:p>
          <a:p>
            <a:pPr indent="-317182" lvl="0" marL="457200" rtl="0" algn="l">
              <a:spcBef>
                <a:spcPts val="0"/>
              </a:spcBef>
              <a:spcAft>
                <a:spcPts val="0"/>
              </a:spcAft>
              <a:buClr>
                <a:schemeClr val="dk1"/>
              </a:buClr>
              <a:buSzPct val="100000"/>
              <a:buChar char="●"/>
            </a:pPr>
            <a:r>
              <a:rPr lang="en">
                <a:solidFill>
                  <a:schemeClr val="dk1"/>
                </a:solidFill>
              </a:rPr>
              <a:t>Erasers</a:t>
            </a:r>
            <a:endParaRPr>
              <a:solidFill>
                <a:schemeClr val="dk1"/>
              </a:solidFill>
            </a:endParaRPr>
          </a:p>
          <a:p>
            <a:pPr indent="-317182" lvl="0" marL="457200" rtl="0" algn="l">
              <a:spcBef>
                <a:spcPts val="0"/>
              </a:spcBef>
              <a:spcAft>
                <a:spcPts val="0"/>
              </a:spcAft>
              <a:buClr>
                <a:schemeClr val="dk1"/>
              </a:buClr>
              <a:buSzPct val="100000"/>
              <a:buChar char="●"/>
            </a:pPr>
            <a:r>
              <a:rPr lang="en">
                <a:solidFill>
                  <a:schemeClr val="dk1"/>
                </a:solidFill>
              </a:rPr>
              <a:t>Earbuds or headphones in a plastic sandwich bag with name.  </a:t>
            </a:r>
            <a:endParaRPr>
              <a:solidFill>
                <a:schemeClr val="dk1"/>
              </a:solidFill>
            </a:endParaRPr>
          </a:p>
          <a:p>
            <a:pPr indent="-317182" lvl="0" marL="457200" rtl="0" algn="l">
              <a:spcBef>
                <a:spcPts val="0"/>
              </a:spcBef>
              <a:spcAft>
                <a:spcPts val="0"/>
              </a:spcAft>
              <a:buClr>
                <a:schemeClr val="dk1"/>
              </a:buClr>
              <a:buSzPct val="100000"/>
              <a:buChar char="●"/>
            </a:pPr>
            <a:r>
              <a:rPr lang="en">
                <a:solidFill>
                  <a:schemeClr val="dk1"/>
                </a:solidFill>
              </a:rPr>
              <a:t>Pencil case for a three-ring binder</a:t>
            </a:r>
            <a:endParaRPr>
              <a:solidFill>
                <a:schemeClr val="dk1"/>
              </a:solidFill>
            </a:endParaRPr>
          </a:p>
          <a:p>
            <a:pPr indent="-317182" lvl="0" marL="457200" rtl="0" algn="l">
              <a:spcBef>
                <a:spcPts val="0"/>
              </a:spcBef>
              <a:spcAft>
                <a:spcPts val="0"/>
              </a:spcAft>
              <a:buClr>
                <a:schemeClr val="dk1"/>
              </a:buClr>
              <a:buSzPct val="100000"/>
              <a:buChar char="●"/>
            </a:pPr>
            <a:r>
              <a:rPr lang="en">
                <a:solidFill>
                  <a:schemeClr val="dk1"/>
                </a:solidFill>
              </a:rPr>
              <a:t>1 marble notebook (any design) (ELA)</a:t>
            </a:r>
            <a:endParaRPr>
              <a:solidFill>
                <a:schemeClr val="dk1"/>
              </a:solidFill>
            </a:endParaRPr>
          </a:p>
          <a:p>
            <a:pPr indent="-317182" lvl="0" marL="457200" rtl="0" algn="l">
              <a:spcBef>
                <a:spcPts val="0"/>
              </a:spcBef>
              <a:spcAft>
                <a:spcPts val="0"/>
              </a:spcAft>
              <a:buClr>
                <a:schemeClr val="dk1"/>
              </a:buClr>
              <a:buSzPct val="100000"/>
              <a:buChar char="●"/>
            </a:pPr>
            <a:r>
              <a:rPr lang="en">
                <a:solidFill>
                  <a:schemeClr val="dk1"/>
                </a:solidFill>
              </a:rPr>
              <a:t>1 3x5 memo pad (spiral top) (ELA)</a:t>
            </a:r>
            <a:endParaRPr>
              <a:solidFill>
                <a:schemeClr val="dk1"/>
              </a:solidFill>
            </a:endParaRPr>
          </a:p>
          <a:p>
            <a:pPr indent="-317182" lvl="0" marL="457200" rtl="0" algn="l">
              <a:spcBef>
                <a:spcPts val="0"/>
              </a:spcBef>
              <a:spcAft>
                <a:spcPts val="0"/>
              </a:spcAft>
              <a:buClr>
                <a:schemeClr val="dk1"/>
              </a:buClr>
              <a:buSzPct val="100000"/>
              <a:buChar char="●"/>
            </a:pPr>
            <a:r>
              <a:rPr lang="en">
                <a:solidFill>
                  <a:schemeClr val="dk1"/>
                </a:solidFill>
              </a:rPr>
              <a:t>Optional:   plug-in mouse (beneficial for math drawings)</a:t>
            </a:r>
            <a:endParaRPr>
              <a:solidFill>
                <a:schemeClr val="dk1"/>
              </a:solidFill>
            </a:endParaRPr>
          </a:p>
          <a:p>
            <a:pPr indent="0" lvl="0" marL="0" rtl="0" algn="l">
              <a:spcBef>
                <a:spcPts val="1200"/>
              </a:spcBef>
              <a:spcAft>
                <a:spcPts val="0"/>
              </a:spcAft>
              <a:buNone/>
            </a:pPr>
            <a:r>
              <a:rPr b="1" lang="en" u="sng">
                <a:solidFill>
                  <a:schemeClr val="dk1"/>
                </a:solidFill>
              </a:rPr>
              <a:t>Community</a:t>
            </a:r>
            <a:r>
              <a:rPr b="1" lang="en" u="sng">
                <a:solidFill>
                  <a:schemeClr val="dk1"/>
                </a:solidFill>
              </a:rPr>
              <a:t> Supplies </a:t>
            </a:r>
            <a:r>
              <a:rPr b="1" lang="en" sz="1824" u="sng">
                <a:solidFill>
                  <a:schemeClr val="dk1"/>
                </a:solidFill>
              </a:rPr>
              <a:t>(DO NOT label these with your child’s name)</a:t>
            </a:r>
            <a:endParaRPr>
              <a:solidFill>
                <a:schemeClr val="dk1"/>
              </a:solidFill>
            </a:endParaRPr>
          </a:p>
          <a:p>
            <a:pPr indent="-317182" lvl="0" marL="457200" rtl="0" algn="l">
              <a:spcBef>
                <a:spcPts val="1200"/>
              </a:spcBef>
              <a:spcAft>
                <a:spcPts val="0"/>
              </a:spcAft>
              <a:buClr>
                <a:schemeClr val="dk1"/>
              </a:buClr>
              <a:buSzPct val="100000"/>
              <a:buChar char="●"/>
            </a:pPr>
            <a:r>
              <a:rPr lang="en">
                <a:solidFill>
                  <a:schemeClr val="dk1"/>
                </a:solidFill>
              </a:rPr>
              <a:t>8 Dark Dry-erase markers</a:t>
            </a:r>
            <a:endParaRPr>
              <a:solidFill>
                <a:schemeClr val="dk1"/>
              </a:solidFill>
            </a:endParaRPr>
          </a:p>
          <a:p>
            <a:pPr indent="-317182" lvl="0" marL="457200" rtl="0" algn="l">
              <a:spcBef>
                <a:spcPts val="0"/>
              </a:spcBef>
              <a:spcAft>
                <a:spcPts val="0"/>
              </a:spcAft>
              <a:buClr>
                <a:schemeClr val="dk1"/>
              </a:buClr>
              <a:buSzPct val="100000"/>
              <a:buChar char="●"/>
            </a:pPr>
            <a:r>
              <a:rPr lang="en">
                <a:solidFill>
                  <a:schemeClr val="dk1"/>
                </a:solidFill>
              </a:rPr>
              <a:t>4 dozen pre-sharpened pencils (</a:t>
            </a:r>
            <a:r>
              <a:rPr lang="en">
                <a:solidFill>
                  <a:schemeClr val="dk1"/>
                </a:solidFill>
              </a:rPr>
              <a:t>Ticonderoga </a:t>
            </a:r>
            <a:r>
              <a:rPr lang="en">
                <a:solidFill>
                  <a:schemeClr val="dk1"/>
                </a:solidFill>
              </a:rPr>
              <a:t>preferred)</a:t>
            </a:r>
            <a:endParaRPr>
              <a:solidFill>
                <a:schemeClr val="dk1"/>
              </a:solidFill>
            </a:endParaRPr>
          </a:p>
          <a:p>
            <a:pPr indent="-317182" lvl="0" marL="457200" rtl="0" algn="l">
              <a:spcBef>
                <a:spcPts val="0"/>
              </a:spcBef>
              <a:spcAft>
                <a:spcPts val="0"/>
              </a:spcAft>
              <a:buClr>
                <a:schemeClr val="dk1"/>
              </a:buClr>
              <a:buSzPct val="100000"/>
              <a:buChar char="●"/>
            </a:pPr>
            <a:r>
              <a:rPr lang="en">
                <a:solidFill>
                  <a:schemeClr val="dk1"/>
                </a:solidFill>
              </a:rPr>
              <a:t>5 glue sticks</a:t>
            </a:r>
            <a:endParaRPr>
              <a:solidFill>
                <a:schemeClr val="dk1"/>
              </a:solidFill>
            </a:endParaRPr>
          </a:p>
          <a:p>
            <a:pPr indent="-317182" lvl="0" marL="457200" rtl="0" algn="l">
              <a:spcBef>
                <a:spcPts val="0"/>
              </a:spcBef>
              <a:spcAft>
                <a:spcPts val="0"/>
              </a:spcAft>
              <a:buClr>
                <a:schemeClr val="dk1"/>
              </a:buClr>
              <a:buSzPct val="100000"/>
              <a:buChar char="●"/>
            </a:pPr>
            <a:r>
              <a:rPr lang="en">
                <a:solidFill>
                  <a:schemeClr val="dk1"/>
                </a:solidFill>
              </a:rPr>
              <a:t>3 packs of 3x3 Post-it notes (lined or plain)</a:t>
            </a:r>
            <a:endParaRPr>
              <a:solidFill>
                <a:schemeClr val="dk1"/>
              </a:solidFill>
            </a:endParaRPr>
          </a:p>
          <a:p>
            <a:pPr indent="-317182" lvl="0" marL="457200" rtl="0" algn="l">
              <a:spcBef>
                <a:spcPts val="0"/>
              </a:spcBef>
              <a:spcAft>
                <a:spcPts val="0"/>
              </a:spcAft>
              <a:buClr>
                <a:schemeClr val="dk1"/>
              </a:buClr>
              <a:buSzPct val="100000"/>
              <a:buChar char="●"/>
            </a:pPr>
            <a:r>
              <a:rPr lang="en">
                <a:solidFill>
                  <a:schemeClr val="dk1"/>
                </a:solidFill>
              </a:rPr>
              <a:t>1 pack of markers </a:t>
            </a:r>
            <a:r>
              <a:rPr i="1" lang="en">
                <a:solidFill>
                  <a:schemeClr val="dk1"/>
                </a:solidFill>
              </a:rPr>
              <a:t>(Washable Crayola is the suggested brand) </a:t>
            </a:r>
            <a:r>
              <a:rPr lang="en">
                <a:solidFill>
                  <a:schemeClr val="dk1"/>
                </a:solidFill>
              </a:rPr>
              <a:t>10 or 20 count</a:t>
            </a:r>
            <a:endParaRPr>
              <a:solidFill>
                <a:schemeClr val="dk1"/>
              </a:solidFill>
            </a:endParaRPr>
          </a:p>
          <a:p>
            <a:pPr indent="-317182" lvl="0" marL="457200" rtl="0" algn="l">
              <a:spcBef>
                <a:spcPts val="0"/>
              </a:spcBef>
              <a:spcAft>
                <a:spcPts val="0"/>
              </a:spcAft>
              <a:buClr>
                <a:schemeClr val="dk1"/>
              </a:buClr>
              <a:buSzPct val="100000"/>
              <a:buChar char="●"/>
            </a:pPr>
            <a:r>
              <a:rPr lang="en">
                <a:solidFill>
                  <a:schemeClr val="dk1"/>
                </a:solidFill>
              </a:rPr>
              <a:t>1 pack of crayons </a:t>
            </a:r>
            <a:r>
              <a:rPr i="1" lang="en">
                <a:solidFill>
                  <a:schemeClr val="dk1"/>
                </a:solidFill>
              </a:rPr>
              <a:t>(Crayola is the suggested brand) </a:t>
            </a:r>
            <a:r>
              <a:rPr lang="en">
                <a:solidFill>
                  <a:schemeClr val="dk1"/>
                </a:solidFill>
              </a:rPr>
              <a:t>16 or 24 count</a:t>
            </a:r>
            <a:endParaRPr>
              <a:solidFill>
                <a:schemeClr val="dk1"/>
              </a:solidFill>
            </a:endParaRPr>
          </a:p>
          <a:p>
            <a:pPr indent="-317182" lvl="0" marL="457200" rtl="0" algn="l">
              <a:spcBef>
                <a:spcPts val="0"/>
              </a:spcBef>
              <a:spcAft>
                <a:spcPts val="0"/>
              </a:spcAft>
              <a:buClr>
                <a:schemeClr val="dk1"/>
              </a:buClr>
              <a:buSzPct val="100000"/>
              <a:buChar char="●"/>
            </a:pPr>
            <a:r>
              <a:rPr lang="en">
                <a:solidFill>
                  <a:schemeClr val="dk1"/>
                </a:solidFill>
              </a:rPr>
              <a:t>1 pack of colored pencils </a:t>
            </a:r>
            <a:r>
              <a:rPr i="1" lang="en">
                <a:solidFill>
                  <a:schemeClr val="dk1"/>
                </a:solidFill>
              </a:rPr>
              <a:t>(Crayola is the suggested brand)</a:t>
            </a:r>
            <a:r>
              <a:rPr lang="en">
                <a:solidFill>
                  <a:schemeClr val="dk1"/>
                </a:solidFill>
              </a:rPr>
              <a:t> 12 or 24 count</a:t>
            </a:r>
            <a:endParaRPr>
              <a:solidFill>
                <a:schemeClr val="dk1"/>
              </a:solidFill>
            </a:endParaRPr>
          </a:p>
          <a:p>
            <a:pPr indent="-317182" lvl="0" marL="457200" rtl="0" algn="l">
              <a:spcBef>
                <a:spcPts val="0"/>
              </a:spcBef>
              <a:spcAft>
                <a:spcPts val="0"/>
              </a:spcAft>
              <a:buClr>
                <a:schemeClr val="dk1"/>
              </a:buClr>
              <a:buSzPct val="100000"/>
              <a:buChar char="●"/>
            </a:pPr>
            <a:r>
              <a:rPr lang="en">
                <a:solidFill>
                  <a:schemeClr val="dk1"/>
                </a:solidFill>
              </a:rPr>
              <a:t>1</a:t>
            </a:r>
            <a:r>
              <a:rPr lang="en">
                <a:solidFill>
                  <a:schemeClr val="dk1"/>
                </a:solidFill>
              </a:rPr>
              <a:t> Black Sharpie Marker</a:t>
            </a:r>
            <a:endParaRPr>
              <a:solidFill>
                <a:schemeClr val="dk1"/>
              </a:solidFill>
            </a:endParaRPr>
          </a:p>
          <a:p>
            <a:pPr indent="-317182" lvl="0" marL="457200" rtl="0" algn="l">
              <a:spcBef>
                <a:spcPts val="0"/>
              </a:spcBef>
              <a:spcAft>
                <a:spcPts val="0"/>
              </a:spcAft>
              <a:buClr>
                <a:schemeClr val="dk1"/>
              </a:buClr>
              <a:buSzPct val="100000"/>
              <a:buChar char="●"/>
            </a:pPr>
            <a:r>
              <a:rPr lang="en">
                <a:solidFill>
                  <a:schemeClr val="dk1"/>
                </a:solidFill>
              </a:rPr>
              <a:t>Highlighters (multi-color pack prefered)</a:t>
            </a:r>
            <a:endParaRPr>
              <a:solidFill>
                <a:schemeClr val="dk1"/>
              </a:solidFill>
            </a:endParaRPr>
          </a:p>
          <a:p>
            <a:pPr indent="-317182" lvl="0" marL="457200" rtl="0" algn="l">
              <a:spcBef>
                <a:spcPts val="0"/>
              </a:spcBef>
              <a:spcAft>
                <a:spcPts val="0"/>
              </a:spcAft>
              <a:buClr>
                <a:schemeClr val="dk1"/>
              </a:buClr>
              <a:buSzPct val="100000"/>
              <a:buChar char="●"/>
            </a:pPr>
            <a:r>
              <a:rPr lang="en">
                <a:solidFill>
                  <a:schemeClr val="dk1"/>
                </a:solidFill>
              </a:rPr>
              <a:t>Tissues (Homeroom Classroom)</a:t>
            </a:r>
            <a:endParaRPr>
              <a:solidFill>
                <a:schemeClr val="dk1"/>
              </a:solidFill>
            </a:endParaRPr>
          </a:p>
          <a:p>
            <a:pPr indent="-317182" lvl="0" marL="457200" rtl="0" algn="l">
              <a:spcBef>
                <a:spcPts val="0"/>
              </a:spcBef>
              <a:spcAft>
                <a:spcPts val="0"/>
              </a:spcAft>
              <a:buClr>
                <a:schemeClr val="dk1"/>
              </a:buClr>
              <a:buSzPct val="100000"/>
              <a:buChar char="●"/>
            </a:pPr>
            <a:r>
              <a:rPr lang="en">
                <a:solidFill>
                  <a:schemeClr val="dk1"/>
                </a:solidFill>
              </a:rPr>
              <a:t>Sanitizing wipes (Homeroom Classroom)</a:t>
            </a:r>
            <a:endParaRPr>
              <a:solidFill>
                <a:schemeClr val="dk1"/>
              </a:solidFill>
            </a:endParaRPr>
          </a:p>
          <a:p>
            <a:pPr indent="-317182" lvl="0" marL="457200" rtl="0" algn="l">
              <a:spcBef>
                <a:spcPts val="0"/>
              </a:spcBef>
              <a:spcAft>
                <a:spcPts val="0"/>
              </a:spcAft>
              <a:buClr>
                <a:schemeClr val="dk1"/>
              </a:buClr>
              <a:buSzPct val="100000"/>
              <a:buChar char="●"/>
            </a:pPr>
            <a:r>
              <a:rPr lang="en">
                <a:solidFill>
                  <a:schemeClr val="dk1"/>
                </a:solidFill>
              </a:rPr>
              <a:t>Baby Wipes (Science Classroom)</a:t>
            </a:r>
            <a:endParaRPr>
              <a:solidFill>
                <a:schemeClr val="dk1"/>
              </a:solidFill>
            </a:endParaRPr>
          </a:p>
          <a:p>
            <a:pPr indent="-317182" lvl="0" marL="457200" rtl="0" algn="l">
              <a:spcBef>
                <a:spcPts val="0"/>
              </a:spcBef>
              <a:spcAft>
                <a:spcPts val="0"/>
              </a:spcAft>
              <a:buClr>
                <a:schemeClr val="dk1"/>
              </a:buClr>
              <a:buSzPct val="100000"/>
              <a:buChar char="●"/>
            </a:pPr>
            <a:r>
              <a:rPr lang="en">
                <a:solidFill>
                  <a:schemeClr val="dk1"/>
                </a:solidFill>
              </a:rPr>
              <a:t>2 Paper Towels (Science &amp; Homeroom Classroom)</a:t>
            </a:r>
            <a:endParaRPr>
              <a:solidFill>
                <a:schemeClr val="dk1"/>
              </a:solidFill>
            </a:endParaRPr>
          </a:p>
          <a:p>
            <a:pPr indent="0" lvl="0" marL="0" rtl="0" algn="l">
              <a:spcBef>
                <a:spcPts val="1200"/>
              </a:spcBef>
              <a:spcAft>
                <a:spcPts val="0"/>
              </a:spcAft>
              <a:buClr>
                <a:schemeClr val="dk1"/>
              </a:buClr>
              <a:buSzPct val="66956"/>
              <a:buFont typeface="Arial"/>
              <a:buNone/>
            </a:pPr>
            <a:r>
              <a:rPr b="1" lang="en" sz="1642" u="sng">
                <a:solidFill>
                  <a:schemeClr val="dk1"/>
                </a:solidFill>
              </a:rPr>
              <a:t>Science Room Wishlist for STEAM activities (optional yet appreciated):</a:t>
            </a:r>
            <a:endParaRPr b="1" sz="1642" u="sng">
              <a:solidFill>
                <a:schemeClr val="dk1"/>
              </a:solidFill>
            </a:endParaRPr>
          </a:p>
          <a:p>
            <a:pPr indent="-309449" lvl="0" marL="457200" rtl="0" algn="l">
              <a:lnSpc>
                <a:spcPct val="100000"/>
              </a:lnSpc>
              <a:spcBef>
                <a:spcPts val="1200"/>
              </a:spcBef>
              <a:spcAft>
                <a:spcPts val="0"/>
              </a:spcAft>
              <a:buClr>
                <a:schemeClr val="dk1"/>
              </a:buClr>
              <a:buSzPct val="100000"/>
              <a:buChar char="●"/>
            </a:pPr>
            <a:r>
              <a:rPr lang="en" sz="1642">
                <a:solidFill>
                  <a:schemeClr val="dk1"/>
                </a:solidFill>
              </a:rPr>
              <a:t>Toilet paper rolls</a:t>
            </a:r>
            <a:endParaRPr sz="1642">
              <a:solidFill>
                <a:schemeClr val="dk1"/>
              </a:solidFill>
            </a:endParaRPr>
          </a:p>
          <a:p>
            <a:pPr indent="-309449" lvl="0" marL="457200" rtl="0" algn="l">
              <a:lnSpc>
                <a:spcPct val="100000"/>
              </a:lnSpc>
              <a:spcBef>
                <a:spcPts val="0"/>
              </a:spcBef>
              <a:spcAft>
                <a:spcPts val="0"/>
              </a:spcAft>
              <a:buClr>
                <a:schemeClr val="dk1"/>
              </a:buClr>
              <a:buSzPct val="100000"/>
              <a:buChar char="●"/>
            </a:pPr>
            <a:r>
              <a:rPr lang="en" sz="1642">
                <a:solidFill>
                  <a:schemeClr val="dk1"/>
                </a:solidFill>
              </a:rPr>
              <a:t>Paper towel rolls</a:t>
            </a:r>
            <a:endParaRPr sz="1642">
              <a:solidFill>
                <a:schemeClr val="dk1"/>
              </a:solidFill>
            </a:endParaRPr>
          </a:p>
          <a:p>
            <a:pPr indent="-309449" lvl="0" marL="457200" rtl="0" algn="l">
              <a:lnSpc>
                <a:spcPct val="100000"/>
              </a:lnSpc>
              <a:spcBef>
                <a:spcPts val="0"/>
              </a:spcBef>
              <a:spcAft>
                <a:spcPts val="0"/>
              </a:spcAft>
              <a:buClr>
                <a:schemeClr val="dk1"/>
              </a:buClr>
              <a:buSzPct val="100000"/>
              <a:buChar char="●"/>
            </a:pPr>
            <a:r>
              <a:rPr lang="en" sz="1642">
                <a:solidFill>
                  <a:schemeClr val="dk1"/>
                </a:solidFill>
              </a:rPr>
              <a:t>Cardboard (able to be manipulated)</a:t>
            </a:r>
            <a:endParaRPr sz="1642">
              <a:solidFill>
                <a:schemeClr val="dk1"/>
              </a:solidFill>
            </a:endParaRPr>
          </a:p>
          <a:p>
            <a:pPr indent="-309449" lvl="0" marL="457200" rtl="0" algn="l">
              <a:lnSpc>
                <a:spcPct val="100000"/>
              </a:lnSpc>
              <a:spcBef>
                <a:spcPts val="0"/>
              </a:spcBef>
              <a:spcAft>
                <a:spcPts val="0"/>
              </a:spcAft>
              <a:buClr>
                <a:schemeClr val="dk1"/>
              </a:buClr>
              <a:buSzPct val="100000"/>
              <a:buChar char="●"/>
            </a:pPr>
            <a:r>
              <a:rPr lang="en" sz="1642">
                <a:solidFill>
                  <a:schemeClr val="dk1"/>
                </a:solidFill>
              </a:rPr>
              <a:t>Tarnished Pennies</a:t>
            </a:r>
            <a:endParaRPr sz="1642">
              <a:solidFill>
                <a:schemeClr val="dk1"/>
              </a:solidFill>
            </a:endParaRPr>
          </a:p>
          <a:p>
            <a:pPr indent="-304128" lvl="0" marL="457200" rtl="0" algn="l">
              <a:spcBef>
                <a:spcPts val="0"/>
              </a:spcBef>
              <a:spcAft>
                <a:spcPts val="0"/>
              </a:spcAft>
              <a:buClr>
                <a:schemeClr val="dk1"/>
              </a:buClr>
              <a:buSzPct val="90712"/>
              <a:buChar char="●"/>
            </a:pPr>
            <a:r>
              <a:rPr lang="en" sz="1691">
                <a:solidFill>
                  <a:schemeClr val="dk1"/>
                </a:solidFill>
              </a:rPr>
              <a:t>1 pair of student scissors</a:t>
            </a:r>
            <a:endParaRPr sz="1534">
              <a:solidFill>
                <a:schemeClr val="dk1"/>
              </a:solidFill>
            </a:endParaRPr>
          </a:p>
          <a:p>
            <a:pPr indent="-309449" lvl="0" marL="457200" rtl="0" algn="l">
              <a:lnSpc>
                <a:spcPct val="100000"/>
              </a:lnSpc>
              <a:spcBef>
                <a:spcPts val="0"/>
              </a:spcBef>
              <a:spcAft>
                <a:spcPts val="0"/>
              </a:spcAft>
              <a:buClr>
                <a:schemeClr val="dk1"/>
              </a:buClr>
              <a:buSzPct val="100000"/>
              <a:buChar char="●"/>
            </a:pPr>
            <a:r>
              <a:rPr lang="en" sz="1642">
                <a:solidFill>
                  <a:schemeClr val="dk1"/>
                </a:solidFill>
              </a:rPr>
              <a:t>Index Cards</a:t>
            </a:r>
            <a:endParaRPr sz="1500">
              <a:solidFill>
                <a:schemeClr val="dk1"/>
              </a:solidFill>
            </a:endParaRPr>
          </a:p>
          <a:p>
            <a:pPr indent="0" lvl="0" marL="0" rtl="0" algn="l">
              <a:spcBef>
                <a:spcPts val="1200"/>
              </a:spcBef>
              <a:spcAft>
                <a:spcPts val="0"/>
              </a:spcAft>
              <a:buNone/>
            </a:pPr>
            <a:r>
              <a:rPr lang="en">
                <a:solidFill>
                  <a:schemeClr val="dk1"/>
                </a:solidFill>
              </a:rPr>
              <a:t>*Shared supplies will be used by all the students on the team.  </a:t>
            </a:r>
            <a:endParaRPr>
              <a:solidFill>
                <a:schemeClr val="dk1"/>
              </a:solidFill>
            </a:endParaRPr>
          </a:p>
          <a:p>
            <a:pPr indent="0" lvl="0" marL="0" rtl="0" algn="l">
              <a:spcBef>
                <a:spcPts val="1200"/>
              </a:spcBef>
              <a:spcAft>
                <a:spcPts val="0"/>
              </a:spcAft>
              <a:buNone/>
            </a:pPr>
            <a:r>
              <a:rPr lang="en">
                <a:solidFill>
                  <a:schemeClr val="dk1"/>
                </a:solidFill>
              </a:rPr>
              <a:t>*Please note that we may need some supplies replenished during the school year.  This is likely true for crayons, tissues, and other paper supplies.</a:t>
            </a:r>
            <a:endParaRPr>
              <a:solidFill>
                <a:schemeClr val="dk1"/>
              </a:solidFill>
            </a:endParaRPr>
          </a:p>
          <a:p>
            <a:pPr indent="0" lvl="0" marL="0" rtl="0" algn="l">
              <a:spcBef>
                <a:spcPts val="1200"/>
              </a:spcBef>
              <a:spcAft>
                <a:spcPts val="1200"/>
              </a:spcAft>
              <a:buNone/>
            </a:pPr>
            <a:r>
              <a:rPr lang="en">
                <a:solidFill>
                  <a:schemeClr val="dk1"/>
                </a:solidFill>
              </a:rPr>
              <a:t>If you are able to donate any extra supplies please send them in labeled as “extra”. Thank you for your support! </a:t>
            </a:r>
            <a:endParaRPr>
              <a:solidFill>
                <a:schemeClr val="dk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